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11" r:id="rId2"/>
    <p:sldId id="262" r:id="rId3"/>
    <p:sldId id="301" r:id="rId4"/>
    <p:sldId id="300" r:id="rId5"/>
    <p:sldId id="312" r:id="rId6"/>
    <p:sldId id="313" r:id="rId7"/>
    <p:sldId id="259" r:id="rId8"/>
    <p:sldId id="263" r:id="rId9"/>
    <p:sldId id="264" r:id="rId10"/>
    <p:sldId id="265" r:id="rId11"/>
    <p:sldId id="266" r:id="rId12"/>
    <p:sldId id="260" r:id="rId13"/>
    <p:sldId id="261" r:id="rId14"/>
    <p:sldId id="303" r:id="rId15"/>
    <p:sldId id="304" r:id="rId16"/>
    <p:sldId id="268" r:id="rId17"/>
    <p:sldId id="269" r:id="rId18"/>
    <p:sldId id="305" r:id="rId19"/>
    <p:sldId id="306" r:id="rId20"/>
    <p:sldId id="270" r:id="rId21"/>
    <p:sldId id="271" r:id="rId22"/>
    <p:sldId id="307" r:id="rId23"/>
    <p:sldId id="308" r:id="rId24"/>
    <p:sldId id="272" r:id="rId25"/>
    <p:sldId id="273" r:id="rId26"/>
    <p:sldId id="314" r:id="rId27"/>
    <p:sldId id="315" r:id="rId28"/>
    <p:sldId id="276" r:id="rId29"/>
    <p:sldId id="277" r:id="rId30"/>
    <p:sldId id="317" r:id="rId31"/>
    <p:sldId id="316" r:id="rId32"/>
    <p:sldId id="278" r:id="rId33"/>
    <p:sldId id="279" r:id="rId34"/>
    <p:sldId id="280" r:id="rId35"/>
    <p:sldId id="281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309" r:id="rId51"/>
    <p:sldId id="310" r:id="rId52"/>
    <p:sldId id="274" r:id="rId53"/>
    <p:sldId id="275" r:id="rId54"/>
    <p:sldId id="282" r:id="rId55"/>
    <p:sldId id="26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팔레트" id="{CE1A07FD-382B-4616-92A4-9DAD0A5604F4}">
          <p14:sldIdLst>
            <p14:sldId id="311"/>
          </p14:sldIdLst>
        </p14:section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이지스" id="{CD5A6D59-9391-4B8E-ABFE-5B3330630F18}">
          <p14:sldIdLst>
            <p14:sldId id="260"/>
            <p14:sldId id="261"/>
            <p14:sldId id="303"/>
            <p14:sldId id="304"/>
          </p14:sldIdLst>
        </p14:section>
        <p14:section name="바실리스크" id="{A481E269-AA38-4DBA-AADC-57F83C4A99A7}">
          <p14:sldIdLst>
            <p14:sldId id="268"/>
            <p14:sldId id="269"/>
            <p14:sldId id="305"/>
            <p14:sldId id="306"/>
          </p14:sldIdLst>
        </p14:section>
        <p14:section name="블랙 위도우" id="{0D3C89D4-5C62-45F6-9E81-F7B7D0F187E5}">
          <p14:sldIdLst>
            <p14:sldId id="270"/>
            <p14:sldId id="271"/>
            <p14:sldId id="307"/>
            <p14:sldId id="308"/>
          </p14:sldIdLst>
        </p14:section>
        <p14:section name="브롤러" id="{E137727A-E5A3-4504-92FF-37B2B9E24E4C}">
          <p14:sldIdLst>
            <p14:sldId id="272"/>
            <p14:sldId id="273"/>
            <p14:sldId id="314"/>
            <p14:sldId id="315"/>
          </p14:sldIdLst>
        </p14:section>
        <p14:section name="센츄리온" id="{67EB9F11-BD57-430F-B5BD-0090AB48F8B9}">
          <p14:sldIdLst>
            <p14:sldId id="276"/>
            <p14:sldId id="277"/>
            <p14:sldId id="317"/>
            <p14:sldId id="316"/>
          </p14:sldIdLst>
        </p14:section>
        <p14:section name="콜로서스" id="{FC963001-FBD3-40E6-B7F0-B7ECEB10A307}">
          <p14:sldIdLst>
            <p14:sldId id="278"/>
            <p14:sldId id="279"/>
          </p14:sldIdLst>
        </p14:section>
        <p14:section name="디스트로이어" id="{96656B3B-646E-4898-ADD1-09C14CF72C82}">
          <p14:sldIdLst>
            <p14:sldId id="280"/>
            <p14:sldId id="281"/>
          </p14:sldIdLst>
        </p14:section>
        <p14:section name="디스플레이서" id="{950FB535-164D-4321-8B3E-692A0AB3BDD7}">
          <p14:sldIdLst>
            <p14:sldId id="283"/>
            <p14:sldId id="284"/>
          </p14:sldIdLst>
        </p14:section>
        <p14:section name="디스럽터" id="{7411F951-45AC-4D77-B672-A0B731055951}">
          <p14:sldIdLst>
            <p14:sldId id="285"/>
            <p14:sldId id="286"/>
          </p14:sldIdLst>
        </p14:section>
        <p14:section name="엔데버" id="{C5D86C5E-FDC2-400C-86CE-081B2B1FFB4E}">
          <p14:sldIdLst>
            <p14:sldId id="287"/>
            <p14:sldId id="288"/>
          </p14:sldIdLst>
        </p14:section>
        <p14:section name="인포서" id="{8A4C87AE-07D2-487F-A7F7-630754D9A66F}">
          <p14:sldIdLst>
            <p14:sldId id="289"/>
            <p14:sldId id="290"/>
          </p14:sldIdLst>
        </p14:section>
        <p14:section name="퓨리온" id="{878CA903-D357-4A6C-B84D-8B0D358F08AF}">
          <p14:sldIdLst>
            <p14:sldId id="291"/>
            <p14:sldId id="292"/>
          </p14:sldIdLst>
        </p14:section>
        <p14:section name="고스트" id="{14C79A80-2B13-44CB-A7C0-28A62DF08487}">
          <p14:sldIdLst>
            <p14:sldId id="293"/>
            <p14:sldId id="294"/>
          </p14:sldIdLst>
        </p14:section>
        <p14:section name="글래디에이터" id="{D69CD9CD-2887-43C1-9AD7-8B7565EE028D}">
          <p14:sldIdLst>
            <p14:sldId id="295"/>
            <p14:sldId id="296"/>
            <p14:sldId id="309"/>
            <p14:sldId id="310"/>
          </p14:sldIdLst>
        </p14:section>
        <p14:section name="이스터에그" id="{2DF4C565-CD8B-43BE-AB48-A0D52C39ACE4}">
          <p14:sldIdLst>
            <p14:sldId id="274"/>
            <p14:sldId id="275"/>
            <p14:sldId id="282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503A"/>
    <a:srgbClr val="E69D2B"/>
    <a:srgbClr val="FF0000"/>
    <a:srgbClr val="ED7D31"/>
    <a:srgbClr val="0070C0"/>
    <a:srgbClr val="FFAA55"/>
    <a:srgbClr val="FF6666"/>
    <a:srgbClr val="EE6644"/>
    <a:srgbClr val="AACC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4" autoAdjust="0"/>
    <p:restoredTop sz="93911" autoAdjust="0"/>
  </p:normalViewPr>
  <p:slideViewPr>
    <p:cSldViewPr snapToGrid="0">
      <p:cViewPr varScale="1">
        <p:scale>
          <a:sx n="107" d="100"/>
          <a:sy n="107" d="100"/>
        </p:scale>
        <p:origin x="177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0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215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8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34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4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017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54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6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43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011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6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13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977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14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644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56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81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76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00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7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714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640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730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213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07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8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21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77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46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7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25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763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192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580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402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2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6458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7784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468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98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00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7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8.xml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image" Target="../media/image25.png"/><Relationship Id="rId3" Type="http://schemas.openxmlformats.org/officeDocument/2006/relationships/slide" Target="slide7.xml"/><Relationship Id="rId7" Type="http://schemas.openxmlformats.org/officeDocument/2006/relationships/image" Target="../media/image22.png"/><Relationship Id="rId12" Type="http://schemas.openxmlformats.org/officeDocument/2006/relationships/slide" Target="slide20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5" Type="http://schemas.openxmlformats.org/officeDocument/2006/relationships/image" Target="../media/image26.png"/><Relationship Id="rId10" Type="http://schemas.openxmlformats.org/officeDocument/2006/relationships/slide" Target="slide40.xml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slide" Target="slide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4.xml"/><Relationship Id="rId4" Type="http://schemas.openxmlformats.org/officeDocument/2006/relationships/image" Target="../media/image2.png"/><Relationship Id="rId9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2.xml"/><Relationship Id="rId4" Type="http://schemas.openxmlformats.org/officeDocument/2006/relationships/image" Target="../media/image2.png"/><Relationship Id="rId9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slide" Target="slide15.xml"/><Relationship Id="rId5" Type="http://schemas.microsoft.com/office/2007/relationships/hdphoto" Target="../media/hdphoto1.wdp"/><Relationship Id="rId10" Type="http://schemas.openxmlformats.org/officeDocument/2006/relationships/slide" Target="slide12.xml"/><Relationship Id="rId4" Type="http://schemas.openxmlformats.org/officeDocument/2006/relationships/image" Target="../media/image2.png"/><Relationship Id="rId9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1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slide" Target="slide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slide" Target="slide5.xml"/><Relationship Id="rId5" Type="http://schemas.openxmlformats.org/officeDocument/2006/relationships/image" Target="../media/image1.png"/><Relationship Id="rId10" Type="http://schemas.openxmlformats.org/officeDocument/2006/relationships/slide" Target="slide55.xml"/><Relationship Id="rId4" Type="http://schemas.openxmlformats.org/officeDocument/2006/relationships/notesSlide" Target="../notesSlides/notesSlide2.xml"/><Relationship Id="rId9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12" Type="http://schemas.openxmlformats.org/officeDocument/2006/relationships/slide" Target="slide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22.xml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12" Type="http://schemas.openxmlformats.org/officeDocument/2006/relationships/slide" Target="slide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21.xml"/><Relationship Id="rId4" Type="http://schemas.openxmlformats.org/officeDocument/2006/relationships/image" Target="../media/image2.png"/><Relationship Id="rId9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16.xml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24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27.xml"/><Relationship Id="rId5" Type="http://schemas.microsoft.com/office/2007/relationships/hdphoto" Target="../media/hdphoto1.wdp"/><Relationship Id="rId10" Type="http://schemas.openxmlformats.org/officeDocument/2006/relationships/slide" Target="slide26.xml"/><Relationship Id="rId4" Type="http://schemas.openxmlformats.org/officeDocument/2006/relationships/image" Target="../media/image2.png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27.xml"/><Relationship Id="rId5" Type="http://schemas.microsoft.com/office/2007/relationships/hdphoto" Target="../media/hdphoto1.wdp"/><Relationship Id="rId10" Type="http://schemas.openxmlformats.org/officeDocument/2006/relationships/slide" Target="slide25.xml"/><Relationship Id="rId4" Type="http://schemas.openxmlformats.org/officeDocument/2006/relationships/image" Target="../media/image2.png"/><Relationship Id="rId9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24.xml"/><Relationship Id="rId5" Type="http://schemas.microsoft.com/office/2007/relationships/hdphoto" Target="../media/hdphoto1.wdp"/><Relationship Id="rId10" Type="http://schemas.openxmlformats.org/officeDocument/2006/relationships/slide" Target="slide27.xml"/><Relationship Id="rId4" Type="http://schemas.openxmlformats.org/officeDocument/2006/relationships/image" Target="../media/image2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55.xml"/><Relationship Id="rId3" Type="http://schemas.openxmlformats.org/officeDocument/2006/relationships/slide" Target="slide8.xml"/><Relationship Id="rId7" Type="http://schemas.openxmlformats.org/officeDocument/2006/relationships/slide" Target="slide11.xml"/><Relationship Id="rId12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slide" Target="slide9.xml"/><Relationship Id="rId15" Type="http://schemas.openxmlformats.org/officeDocument/2006/relationships/slide" Target="slide7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slide10.xml"/><Relationship Id="rId14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2.png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slide" Target="slide54.xml"/><Relationship Id="rId4" Type="http://schemas.openxmlformats.org/officeDocument/2006/relationships/image" Target="../media/image2.png"/><Relationship Id="rId9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9.xml"/><Relationship Id="rId7" Type="http://schemas.microsoft.com/office/2007/relationships/hdphoto" Target="../media/hdphoto2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10.xml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4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10" Type="http://schemas.microsoft.com/office/2007/relationships/hdphoto" Target="../media/hdphoto1.wdp"/><Relationship Id="rId4" Type="http://schemas.openxmlformats.org/officeDocument/2006/relationships/slide" Target="slide55.xml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9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9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1.xml"/><Relationship Id="rId7" Type="http://schemas.microsoft.com/office/2007/relationships/hdphoto" Target="../media/hdphoto2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slide" Target="slide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slide" Target="slide48.xml"/><Relationship Id="rId4" Type="http://schemas.openxmlformats.org/officeDocument/2006/relationships/image" Target="../media/image2.png"/><Relationship Id="rId9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2.png"/><Relationship Id="rId9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slide" Target="slide4.xml"/><Relationship Id="rId7" Type="http://schemas.openxmlformats.org/officeDocument/2006/relationships/slide" Target="slide3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8.png"/><Relationship Id="rId5" Type="http://schemas.openxmlformats.org/officeDocument/2006/relationships/slide" Target="slide5.xml"/><Relationship Id="rId10" Type="http://schemas.openxmlformats.org/officeDocument/2006/relationships/slide" Target="slide6.xml"/><Relationship Id="rId4" Type="http://schemas.openxmlformats.org/officeDocument/2006/relationships/slide" Target="slide55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slide" Target="slide51.xml"/><Relationship Id="rId4" Type="http://schemas.openxmlformats.org/officeDocument/2006/relationships/image" Target="../media/image2.png"/><Relationship Id="rId9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slide" Target="slide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slide" Target="slide48.xml"/><Relationship Id="rId4" Type="http://schemas.openxmlformats.org/officeDocument/2006/relationships/image" Target="../media/image2.png"/><Relationship Id="rId9" Type="http://schemas.openxmlformats.org/officeDocument/2006/relationships/slide" Target="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1.png"/><Relationship Id="rId4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png"/><Relationship Id="rId3" Type="http://schemas.openxmlformats.org/officeDocument/2006/relationships/slide" Target="slide4.xml"/><Relationship Id="rId7" Type="http://schemas.openxmlformats.org/officeDocument/2006/relationships/slide" Target="slide3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10.png"/><Relationship Id="rId5" Type="http://schemas.openxmlformats.org/officeDocument/2006/relationships/slide" Target="slide5.xml"/><Relationship Id="rId10" Type="http://schemas.openxmlformats.org/officeDocument/2006/relationships/slide" Target="slide6.xml"/><Relationship Id="rId4" Type="http://schemas.openxmlformats.org/officeDocument/2006/relationships/slide" Target="slide55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slide" Target="slide10.xml"/><Relationship Id="rId1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slide" Target="slide5.xml"/><Relationship Id="rId2" Type="http://schemas.openxmlformats.org/officeDocument/2006/relationships/notesSlide" Target="../notesSlides/notesSlide7.xml"/><Relationship Id="rId16" Type="http://schemas.openxmlformats.org/officeDocument/2006/relationships/slide" Target="slide5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11" Type="http://schemas.openxmlformats.org/officeDocument/2006/relationships/slide" Target="slide11.xml"/><Relationship Id="rId5" Type="http://schemas.microsoft.com/office/2007/relationships/hdphoto" Target="../media/hdphoto1.wdp"/><Relationship Id="rId15" Type="http://schemas.openxmlformats.org/officeDocument/2006/relationships/slide" Target="slide4.xml"/><Relationship Id="rId10" Type="http://schemas.openxmlformats.org/officeDocument/2006/relationships/image" Target="../media/image5.png"/><Relationship Id="rId19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9.xml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image" Target="../media/image13.png"/><Relationship Id="rId3" Type="http://schemas.openxmlformats.org/officeDocument/2006/relationships/slide" Target="slide7.xml"/><Relationship Id="rId7" Type="http://schemas.openxmlformats.org/officeDocument/2006/relationships/image" Target="../media/image12.png"/><Relationship Id="rId12" Type="http://schemas.openxmlformats.org/officeDocument/2006/relationships/slide" Target="slide2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11" Type="http://schemas.openxmlformats.org/officeDocument/2006/relationships/image" Target="../media/image4.png"/><Relationship Id="rId5" Type="http://schemas.microsoft.com/office/2007/relationships/hdphoto" Target="../media/hdphoto1.wdp"/><Relationship Id="rId15" Type="http://schemas.openxmlformats.org/officeDocument/2006/relationships/image" Target="../media/image14.png"/><Relationship Id="rId10" Type="http://schemas.openxmlformats.org/officeDocument/2006/relationships/slide" Target="slide32.xml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slide" Target="slide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image" Target="../media/image18.png"/><Relationship Id="rId3" Type="http://schemas.openxmlformats.org/officeDocument/2006/relationships/slide" Target="slide7.xml"/><Relationship Id="rId7" Type="http://schemas.openxmlformats.org/officeDocument/2006/relationships/image" Target="../media/image15.png"/><Relationship Id="rId12" Type="http://schemas.openxmlformats.org/officeDocument/2006/relationships/slide" Target="slide3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4.xml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slide" Target="slide42.xml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aseline="0"/>
              <a:t>팔레트</a:t>
            </a: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EA15DDE-8FDB-4088-8B6C-C588FE7A5C62}"/>
              </a:ext>
            </a:extLst>
          </p:cNvPr>
          <p:cNvSpPr/>
          <p:nvPr/>
        </p:nvSpPr>
        <p:spPr>
          <a:xfrm>
            <a:off x="774933" y="344278"/>
            <a:ext cx="325398" cy="325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E2475A-48D0-45BA-9B91-DAF6DBE9F2A2}"/>
              </a:ext>
            </a:extLst>
          </p:cNvPr>
          <p:cNvSpPr/>
          <p:nvPr/>
        </p:nvSpPr>
        <p:spPr>
          <a:xfrm>
            <a:off x="1820324" y="2243638"/>
            <a:ext cx="325398" cy="325398"/>
          </a:xfrm>
          <a:prstGeom prst="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D79A2A4-B894-45DE-8514-C71EF78A2250}"/>
              </a:ext>
            </a:extLst>
          </p:cNvPr>
          <p:cNvSpPr/>
          <p:nvPr/>
        </p:nvSpPr>
        <p:spPr>
          <a:xfrm>
            <a:off x="774933" y="225293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7447C9-1137-4947-9818-19F07AA491B0}"/>
              </a:ext>
            </a:extLst>
          </p:cNvPr>
          <p:cNvSpPr/>
          <p:nvPr/>
        </p:nvSpPr>
        <p:spPr>
          <a:xfrm>
            <a:off x="1820324" y="1296079"/>
            <a:ext cx="325398" cy="325398"/>
          </a:xfrm>
          <a:prstGeom prst="rect">
            <a:avLst/>
          </a:prstGeom>
          <a:solidFill>
            <a:srgbClr val="E69D2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F9955D6-FB91-4901-8574-95A46DC4D2EA}"/>
              </a:ext>
            </a:extLst>
          </p:cNvPr>
          <p:cNvSpPr/>
          <p:nvPr/>
        </p:nvSpPr>
        <p:spPr>
          <a:xfrm>
            <a:off x="774933" y="1296079"/>
            <a:ext cx="325398" cy="325398"/>
          </a:xfrm>
          <a:prstGeom prst="rect">
            <a:avLst/>
          </a:prstGeom>
          <a:solidFill>
            <a:srgbClr val="C3503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5670CD-FA70-4642-B8F4-BE143F337369}"/>
              </a:ext>
            </a:extLst>
          </p:cNvPr>
          <p:cNvSpPr/>
          <p:nvPr/>
        </p:nvSpPr>
        <p:spPr>
          <a:xfrm>
            <a:off x="3882837" y="2236108"/>
            <a:ext cx="325398" cy="325398"/>
          </a:xfrm>
          <a:prstGeom prst="rect">
            <a:avLst/>
          </a:prstGeom>
          <a:solidFill>
            <a:srgbClr val="FFF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07FDD0A-0819-46A2-805E-4CEC9EF37E55}"/>
              </a:ext>
            </a:extLst>
          </p:cNvPr>
          <p:cNvSpPr/>
          <p:nvPr/>
        </p:nvSpPr>
        <p:spPr>
          <a:xfrm>
            <a:off x="2860550" y="2243638"/>
            <a:ext cx="325398" cy="325398"/>
          </a:xfrm>
          <a:prstGeom prst="rect">
            <a:avLst/>
          </a:prstGeom>
          <a:solidFill>
            <a:srgbClr val="00B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82F2E-BE5B-4C45-87D1-BCE9666DC79B}"/>
              </a:ext>
            </a:extLst>
          </p:cNvPr>
          <p:cNvSpPr/>
          <p:nvPr/>
        </p:nvSpPr>
        <p:spPr>
          <a:xfrm>
            <a:off x="484624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글씨색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DC013FB-C299-4A52-A6D7-3E808D9329B1}"/>
              </a:ext>
            </a:extLst>
          </p:cNvPr>
          <p:cNvSpPr/>
          <p:nvPr/>
        </p:nvSpPr>
        <p:spPr>
          <a:xfrm>
            <a:off x="487699" y="161850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4D7EA6-404D-4A38-96AC-E8760CE8FEEB}"/>
              </a:ext>
            </a:extLst>
          </p:cNvPr>
          <p:cNvSpPr/>
          <p:nvPr/>
        </p:nvSpPr>
        <p:spPr>
          <a:xfrm>
            <a:off x="1530014" y="1620053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9200F3-9CEA-4773-951F-63F1FAA862B8}"/>
              </a:ext>
            </a:extLst>
          </p:cNvPr>
          <p:cNvSpPr/>
          <p:nvPr/>
        </p:nvSpPr>
        <p:spPr>
          <a:xfrm>
            <a:off x="481547" y="256903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DB89EF6-CB7D-45F6-AC94-37FEF31A9E38}"/>
              </a:ext>
            </a:extLst>
          </p:cNvPr>
          <p:cNvSpPr/>
          <p:nvPr/>
        </p:nvSpPr>
        <p:spPr>
          <a:xfrm>
            <a:off x="1527225" y="2563552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방어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1B15D1-7EFF-44AE-A2A9-3B47A88AA1BA}"/>
              </a:ext>
            </a:extLst>
          </p:cNvPr>
          <p:cNvSpPr/>
          <p:nvPr/>
        </p:nvSpPr>
        <p:spPr>
          <a:xfrm>
            <a:off x="2572823" y="2564760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F54C95D-6741-4979-8046-62F703B14961}"/>
              </a:ext>
            </a:extLst>
          </p:cNvPr>
          <p:cNvSpPr/>
          <p:nvPr/>
        </p:nvSpPr>
        <p:spPr>
          <a:xfrm>
            <a:off x="3615631" y="25742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기동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BDD76F7-046A-4159-80F2-975D7C0B0C34}"/>
              </a:ext>
            </a:extLst>
          </p:cNvPr>
          <p:cNvSpPr/>
          <p:nvPr/>
        </p:nvSpPr>
        <p:spPr>
          <a:xfrm>
            <a:off x="1820324" y="344278"/>
            <a:ext cx="325398" cy="325398"/>
          </a:xfrm>
          <a:prstGeom prst="rect">
            <a:avLst/>
          </a:prstGeom>
          <a:solidFill>
            <a:srgbClr val="181C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37ED20-A36D-4C19-98B9-396B742D0B3E}"/>
              </a:ext>
            </a:extLst>
          </p:cNvPr>
          <p:cNvSpPr/>
          <p:nvPr/>
        </p:nvSpPr>
        <p:spPr>
          <a:xfrm>
            <a:off x="1530015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배경색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504AD7-C4FD-45CD-A3B6-4ACC00BAEF14}"/>
              </a:ext>
            </a:extLst>
          </p:cNvPr>
          <p:cNvSpPr/>
          <p:nvPr/>
        </p:nvSpPr>
        <p:spPr>
          <a:xfrm>
            <a:off x="2860550" y="344278"/>
            <a:ext cx="325398" cy="325398"/>
          </a:xfrm>
          <a:prstGeom prst="rect">
            <a:avLst/>
          </a:prstGeom>
          <a:solidFill>
            <a:srgbClr val="40404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A00767-8569-4033-A960-5FD39787AE4D}"/>
              </a:ext>
            </a:extLst>
          </p:cNvPr>
          <p:cNvSpPr/>
          <p:nvPr/>
        </p:nvSpPr>
        <p:spPr>
          <a:xfrm>
            <a:off x="2570241" y="66967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테두리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A61DB7E-B7D8-4D0A-A221-71C0AE851479}"/>
              </a:ext>
            </a:extLst>
          </p:cNvPr>
          <p:cNvSpPr/>
          <p:nvPr/>
        </p:nvSpPr>
        <p:spPr>
          <a:xfrm>
            <a:off x="769956" y="3254467"/>
            <a:ext cx="325398" cy="325398"/>
          </a:xfrm>
          <a:prstGeom prst="rect">
            <a:avLst/>
          </a:prstGeom>
          <a:solidFill>
            <a:srgbClr val="AACCF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7C95B4-7C4B-4E81-ADFA-4DC36D270570}"/>
              </a:ext>
            </a:extLst>
          </p:cNvPr>
          <p:cNvSpPr/>
          <p:nvPr/>
        </p:nvSpPr>
        <p:spPr>
          <a:xfrm>
            <a:off x="479647" y="357986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하이라이트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AECED5B5-DACC-4B53-BBAC-669852994D07}"/>
              </a:ext>
            </a:extLst>
          </p:cNvPr>
          <p:cNvSpPr/>
          <p:nvPr/>
        </p:nvSpPr>
        <p:spPr>
          <a:xfrm>
            <a:off x="1820324" y="3252798"/>
            <a:ext cx="325398" cy="325398"/>
          </a:xfrm>
          <a:prstGeom prst="rect">
            <a:avLst/>
          </a:prstGeom>
          <a:solidFill>
            <a:srgbClr val="EE664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5BA9D2B-6DCE-4245-A112-D41624096F38}"/>
              </a:ext>
            </a:extLst>
          </p:cNvPr>
          <p:cNvSpPr/>
          <p:nvPr/>
        </p:nvSpPr>
        <p:spPr>
          <a:xfrm>
            <a:off x="1530015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공격형 능력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2A35FC2-62AD-483C-A2B2-0F734023DFD6}"/>
              </a:ext>
            </a:extLst>
          </p:cNvPr>
          <p:cNvSpPr/>
          <p:nvPr/>
        </p:nvSpPr>
        <p:spPr>
          <a:xfrm>
            <a:off x="2860550" y="3252798"/>
            <a:ext cx="325398" cy="325398"/>
          </a:xfrm>
          <a:prstGeom prst="rect">
            <a:avLst/>
          </a:prstGeom>
          <a:solidFill>
            <a:srgbClr val="FF666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0DA4A66-5242-4188-81AD-5057BA2BAD8C}"/>
              </a:ext>
            </a:extLst>
          </p:cNvPr>
          <p:cNvSpPr/>
          <p:nvPr/>
        </p:nvSpPr>
        <p:spPr>
          <a:xfrm>
            <a:off x="2570241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유틸형 능력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3AEE8EA-5AD0-473F-B834-C119A366E70C}"/>
              </a:ext>
            </a:extLst>
          </p:cNvPr>
          <p:cNvSpPr/>
          <p:nvPr/>
        </p:nvSpPr>
        <p:spPr>
          <a:xfrm>
            <a:off x="3911482" y="3252798"/>
            <a:ext cx="325398" cy="325398"/>
          </a:xfrm>
          <a:prstGeom prst="rect">
            <a:avLst/>
          </a:prstGeom>
          <a:solidFill>
            <a:srgbClr val="FFAA5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BFD80E-41CF-4F0B-9F3C-C044CD7ABAD9}"/>
              </a:ext>
            </a:extLst>
          </p:cNvPr>
          <p:cNvSpPr/>
          <p:nvPr/>
        </p:nvSpPr>
        <p:spPr>
          <a:xfrm>
            <a:off x="3621173" y="3578196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z="1200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주의사항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96D2F6-9139-4079-818E-B46F979928C3}"/>
              </a:ext>
            </a:extLst>
          </p:cNvPr>
          <p:cNvSpPr/>
          <p:nvPr/>
        </p:nvSpPr>
        <p:spPr>
          <a:xfrm>
            <a:off x="774933" y="4196297"/>
            <a:ext cx="325398" cy="325398"/>
          </a:xfrm>
          <a:prstGeom prst="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A84A4B-3530-49FD-92B5-1EF334C9ECB7}"/>
              </a:ext>
            </a:extLst>
          </p:cNvPr>
          <p:cNvSpPr/>
          <p:nvPr/>
        </p:nvSpPr>
        <p:spPr>
          <a:xfrm>
            <a:off x="484624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크래딧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5FF7BA-9BBA-4170-A3A1-4484A7DED135}"/>
              </a:ext>
            </a:extLst>
          </p:cNvPr>
          <p:cNvSpPr/>
          <p:nvPr/>
        </p:nvSpPr>
        <p:spPr>
          <a:xfrm>
            <a:off x="1820324" y="4196297"/>
            <a:ext cx="325398" cy="325398"/>
          </a:xfrm>
          <a:prstGeom prst="rect">
            <a:avLst/>
          </a:prstGeom>
          <a:solidFill>
            <a:srgbClr val="ED7D3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65E89C-304B-49C1-A086-3BE56599960D}"/>
              </a:ext>
            </a:extLst>
          </p:cNvPr>
          <p:cNvSpPr/>
          <p:nvPr/>
        </p:nvSpPr>
        <p:spPr>
          <a:xfrm>
            <a:off x="1530015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백금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E4D121-3411-40FE-8CA0-3F1E9435A708}"/>
              </a:ext>
            </a:extLst>
          </p:cNvPr>
          <p:cNvSpPr/>
          <p:nvPr/>
        </p:nvSpPr>
        <p:spPr>
          <a:xfrm>
            <a:off x="2860550" y="4196297"/>
            <a:ext cx="325398" cy="325398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1F6DB4-1218-460D-A5B4-0C5785D9AD92}"/>
              </a:ext>
            </a:extLst>
          </p:cNvPr>
          <p:cNvSpPr/>
          <p:nvPr/>
        </p:nvSpPr>
        <p:spPr>
          <a:xfrm>
            <a:off x="2570241" y="4521695"/>
            <a:ext cx="906017" cy="369332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ctr"/>
            <a:r>
              <a:rPr lang="ko-KR" altLang="en-US" spc="225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난이도</a:t>
            </a:r>
          </a:p>
        </p:txBody>
      </p:sp>
    </p:spTree>
    <p:extLst>
      <p:ext uri="{BB962C8B-B14F-4D97-AF65-F5344CB8AC3E}">
        <p14:creationId xmlns:p14="http://schemas.microsoft.com/office/powerpoint/2010/main" val="173817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909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4BD500-EC4F-4AA6-A910-E8CEB1443E02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hlinkClick r:id="rId6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1180141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1870444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8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2914358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3604662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8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914358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3604649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8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1180141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1871554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3372141" y="5618976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4DCDF0-9B75-4FA5-A05C-4F022FD9715A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hlinkClick r:id="rId6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8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5" y="0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4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0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94" y="0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19912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12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49" y="0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9956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14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52315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79828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1" y="528928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638968" y="5623679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4718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443865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AEGIS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943ACB3-B01C-48B2-9FF4-CEE5ADD977F0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A8C5CE16-7D0E-4FBD-BF36-081086221BDC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D6A58-2308-49F2-9294-92337F4F8B07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B84EE37-DA11-4ABF-8D82-3C8237BF627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469A96FB-C4DB-4989-A925-3294BD42A035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9" action="ppaction://hlinksldjump"/>
            <a:extLst>
              <a:ext uri="{FF2B5EF4-FFF2-40B4-BE49-F238E27FC236}">
                <a16:creationId xmlns:a16="http://schemas.microsoft.com/office/drawing/2014/main" id="{95DFBC4B-5FF5-4B70-B0F8-8ADF361A2C7C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97FC5FB5-81BD-4C69-AE96-8FF57CFE1D26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6645AD-6B80-476C-9DC5-90394A63F82F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77A9F9A-AACA-4539-8133-7363A5BE64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AA2EDC8-B33C-4764-A636-A3C70C6C9A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9FB2DFD-EFB8-406E-B8B9-04B48B0ADB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F989A2-47C9-4504-B7A3-70AB5B374318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65A129-1A67-4FFB-AE87-F6DBDC3562A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673111E-FAD9-4749-9166-C948DA35AA57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416859-161D-4980-926D-661FDE00E8F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9423B0B-867A-4E4F-B160-6640D618F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13FA6041-F60B-4B56-9FE6-6FE2C572F4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0CC766-14C2-452C-8D48-22BC65D6FF81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3D6143A-2CE3-4D57-82D7-A8AB1EDFFDC2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04DA18E-8784-4BEA-A9E0-E3D71C74CF63}"/>
              </a:ext>
            </a:extLst>
          </p:cNvPr>
          <p:cNvGrpSpPr/>
          <p:nvPr/>
        </p:nvGrpSpPr>
        <p:grpSpPr>
          <a:xfrm>
            <a:off x="1887201" y="6922161"/>
            <a:ext cx="1720131" cy="1737604"/>
            <a:chOff x="90891" y="5448643"/>
            <a:chExt cx="2293508" cy="133804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05FEEE92-29BE-4AEC-B7FF-498801EA4BC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AE7E7A1-19B6-4525-9D75-7519C14A161E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ABCBD536-85E9-44D7-8AA3-5541CB4D46F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52C041-8228-44DA-91E1-8A3302DC371F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7D49C2-B3DF-4943-BAEB-368FC772CD6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C08E8C6-E59F-4941-A039-85C19A2C4919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5CC0DDE-B563-45FC-A6A1-6C1FC44943D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3B743B53-5D9E-4667-99B4-C476C6D16B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94EABAEC-7AA9-4DF6-B586-3E8264A51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71C315-317C-43EB-88E1-772F827CFE4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797C868-35DA-45CC-B563-A148CC1AAF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1D384F9-B95A-4D0E-B779-33014257B204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420CA01-973E-49C7-9444-8627F30308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547C09A-2A64-486F-93E5-1A265BA6B1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08136606-93FA-4DAC-9922-8AA0AC79AC05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FA72E-7EA8-4E6E-958A-EB545EBBC5D4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36DE25-DB6F-4B48-AD9A-1CC3F7B9AC38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DC5B2846-1E8E-4283-9FA7-461153D5710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실드를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6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F076CE-8074-4574-AB7E-181069D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7233BDB-A863-4BD5-AEC5-83CD00C5E17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이지스의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대미지 적용이 느리지만 적에게 확실한 피해를 가하고 직접적인 에너지 수급을 책임집니다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발사 중에는 조준을 집중할 필요가 없어 격발 중에 맵을 보거나 빠른 채팅 또는 어빌리티를 사용할 수도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번 능력인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블링크 시프트 부표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사용하면 </a:t>
            </a:r>
            <a:r>
              <a:rPr lang="ko-KR" altLang="en-US" sz="1200">
                <a:solidFill>
                  <a:srgbClr val="FF3F3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사용에 앞서 유리한 위치로 이동하거나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엄폐물 뒤로 점멸하여 위험 상황에서 탈출할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2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예열 중 취소당할 수 있으니 주의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이등변 삼각형 110">
            <a:hlinkClick r:id="rId9" action="ppaction://hlinksldjump"/>
            <a:extLst>
              <a:ext uri="{FF2B5EF4-FFF2-40B4-BE49-F238E27FC236}">
                <a16:creationId xmlns:a16="http://schemas.microsoft.com/office/drawing/2014/main" id="{EA817B45-1DBF-4932-B8FE-D4ED7A322FA7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hlinkClick r:id="rId8" action="ppaction://hlinksldjump"/>
            <a:extLst>
              <a:ext uri="{FF2B5EF4-FFF2-40B4-BE49-F238E27FC236}">
                <a16:creationId xmlns:a16="http://schemas.microsoft.com/office/drawing/2014/main" id="{C04D3F95-F883-48B2-91CF-7E8C4253CEF6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13" name="사각형: 둥근 모서리 112">
            <a:hlinkClick r:id="rId10" action="ppaction://hlinksldjump"/>
            <a:extLst>
              <a:ext uri="{FF2B5EF4-FFF2-40B4-BE49-F238E27FC236}">
                <a16:creationId xmlns:a16="http://schemas.microsoft.com/office/drawing/2014/main" id="{D0A3CAE1-3B09-4ACA-AA57-466E391E0E8A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FE93C58-53AE-4823-83A5-D2C1B53AAA6C}"/>
              </a:ext>
            </a:extLst>
          </p:cNvPr>
          <p:cNvSpPr/>
          <p:nvPr/>
        </p:nvSpPr>
        <p:spPr>
          <a:xfrm>
            <a:off x="313019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 부여 능력을 가진 대형함인 이지스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방어적인 운용에서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의 충전과 함께 공격적으로 돌변합니다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집중공격을 받는 아군에게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실드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부여하여 적의 화력을 분산하고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늘 준비해두는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입자 가속기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는 다양한 상황에서 효과적으로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적들의 진형을 붕괴시키거나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감마 구조물에 숨은 적을 응징하는 등 말이죠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 축적을 방해하는 함선들을 조심하세요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A789FAD-4FA7-4079-998C-B1761114F2AE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636461-A0EF-41B5-A12B-513E0005101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944F9AC-93AF-4007-AFB9-6804B448CD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8" name="십자형 117">
                <a:extLst>
                  <a:ext uri="{FF2B5EF4-FFF2-40B4-BE49-F238E27FC236}">
                    <a16:creationId xmlns:a16="http://schemas.microsoft.com/office/drawing/2014/main" id="{43E9CBE2-64EB-4969-8D68-918964C7B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CA25FC-43B5-428A-91EE-08BB66384BB6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6B8E1A4-F01E-4C00-A47D-710E890E543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F89FC0-1E6B-4ED5-80E3-7F19A596ACAF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28897BD-2E77-4DDE-88A8-938281BC0EB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389EE378-A892-4CAE-986C-D1A8331EBA3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7" name="십자형 126">
                <a:extLst>
                  <a:ext uri="{FF2B5EF4-FFF2-40B4-BE49-F238E27FC236}">
                    <a16:creationId xmlns:a16="http://schemas.microsoft.com/office/drawing/2014/main" id="{2BB60136-EAFF-4044-ACC3-59A695F6F5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78D3A4B-C591-44D4-8926-EEFB7584962B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8D84E47-884D-4A43-8624-A799AC2415A8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ACA4AB3-0CA4-4118-A3D2-4361E9CBE949}"/>
              </a:ext>
            </a:extLst>
          </p:cNvPr>
          <p:cNvGrpSpPr/>
          <p:nvPr/>
        </p:nvGrpSpPr>
        <p:grpSpPr>
          <a:xfrm>
            <a:off x="1887201" y="6922166"/>
            <a:ext cx="1720131" cy="1737604"/>
            <a:chOff x="90891" y="5448643"/>
            <a:chExt cx="2293508" cy="1338049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760BAB6-2723-4033-9F82-97AD2C42819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C1A3036-C365-4B56-99E4-F37E95BCFD72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3" name="십자형 132">
                <a:extLst>
                  <a:ext uri="{FF2B5EF4-FFF2-40B4-BE49-F238E27FC236}">
                    <a16:creationId xmlns:a16="http://schemas.microsoft.com/office/drawing/2014/main" id="{08A67EB9-5647-4F90-9FE4-B33CBBC959E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5D790ED-359A-48CC-9112-25AE8A012C2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ACB134-0458-4166-80F2-03F7C7288C92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50893-C1D6-460C-8383-E6BCF3F95A9E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53A6AE8-7FB1-4F20-98B1-276C81305EF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A0115C4-B7F3-49D2-967D-399664CB1F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EC6C34D7-2F00-4646-AC4B-9BAE44B90B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84481D9-73C3-4D06-82D0-99CA5402D08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15B1EB80-FEBF-40DF-8FD3-AEE01030281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F482D5-43DC-4E2A-8A3D-B719E2678600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87917861-2BA4-4D22-8555-B007256F72EA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B9355AF8-6181-44A3-BF16-2B4FB51665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B2BDA24F-CE04-46C1-B35C-FCFE198B520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283560B-A1A2-4D6F-9DD8-2996475EF49D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1DD689BB-56CC-4DF4-8746-BD89DBD0B85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91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115951"/>
            <a:ext cx="0" cy="54047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AEGIS</a:t>
            </a:r>
            <a:endParaRPr lang="ko-KR" altLang="en-US" sz="33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아군에게 </a:t>
            </a:r>
            <a:r>
              <a:rPr lang="ko-KR" altLang="en-US" sz="135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실드를</a:t>
            </a:r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씌우고 피해를 충전하여 강력한 범위 공격을 가하는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9966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763882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" y="1324626"/>
            <a:ext cx="6434356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12000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484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525778" y="4531775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656423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852669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1930633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2993516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120088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466124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256288" y="1136218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1750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2D3E1AA-B1C5-4DA8-BCDF-85A1F9A5F0CF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F3A2338-5334-4398-A762-AB019E4D45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10C67FBD-CA7A-4B03-B3B6-8D33508633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8" name="십자형 157">
                <a:extLst>
                  <a:ext uri="{FF2B5EF4-FFF2-40B4-BE49-F238E27FC236}">
                    <a16:creationId xmlns:a16="http://schemas.microsoft.com/office/drawing/2014/main" id="{BAEF3290-7D68-4A2E-AA0A-9734A4F3733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C57CEB9-F72D-49C0-ADDF-8FF1B51F2505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스마트캐논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00214105-C7DB-49F7-95E1-9BA7CF3CEA2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복사하여 이지스에게 제공하는 유도성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속도와 탄속이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70D1C4F-01ED-4669-87FC-78CD03DCDD2B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4DE2C30-5069-44AF-9BEA-3B9D0CA3991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F7A0777-61C7-4471-A3BB-BD51102AF5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십자형 168">
                <a:extLst>
                  <a:ext uri="{FF2B5EF4-FFF2-40B4-BE49-F238E27FC236}">
                    <a16:creationId xmlns:a16="http://schemas.microsoft.com/office/drawing/2014/main" id="{60AF52FE-FB0B-4292-A516-C69A216FDF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3C24EE4-B09C-4470-BE4D-AE6F3B975D62}"/>
                </a:ext>
              </a:extLst>
            </p:cNvPr>
            <p:cNvSpPr txBox="1"/>
            <p:nvPr/>
          </p:nvSpPr>
          <p:spPr>
            <a:xfrm>
              <a:off x="715833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0003C5B1-A254-4C8C-BBC5-3BB55709E44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활성화 중에 부무장을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D8C60D6-4E39-4BE5-B593-6270389981D9}"/>
              </a:ext>
            </a:extLst>
          </p:cNvPr>
          <p:cNvGrpSpPr/>
          <p:nvPr/>
        </p:nvGrpSpPr>
        <p:grpSpPr>
          <a:xfrm>
            <a:off x="1887201" y="5024967"/>
            <a:ext cx="1720131" cy="1737604"/>
            <a:chOff x="90891" y="5448643"/>
            <a:chExt cx="2293508" cy="1338049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F0A7803-46BD-40A1-9723-00478DA5EA1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6"/>
              <a:chOff x="596076" y="3780130"/>
              <a:chExt cx="2290018" cy="1338046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7711225-9BD7-47D4-840F-8A8C7CD5C706}"/>
                  </a:ext>
                </a:extLst>
              </p:cNvPr>
              <p:cNvSpPr/>
              <p:nvPr/>
            </p:nvSpPr>
            <p:spPr>
              <a:xfrm>
                <a:off x="596076" y="3780131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5" name="십자형 174">
                <a:extLst>
                  <a:ext uri="{FF2B5EF4-FFF2-40B4-BE49-F238E27FC236}">
                    <a16:creationId xmlns:a16="http://schemas.microsoft.com/office/drawing/2014/main" id="{C81C151C-0623-4B22-8E01-ED1B1C20E88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3FBF56-AFD1-4201-A8E8-45F883B71536}"/>
                </a:ext>
              </a:extLst>
            </p:cNvPr>
            <p:cNvSpPr txBox="1"/>
            <p:nvPr/>
          </p:nvSpPr>
          <p:spPr>
            <a:xfrm>
              <a:off x="316154" y="5448643"/>
              <a:ext cx="184494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전이 실드 프로젝터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AA82411A-6669-42A0-974B-0D7B0DC4657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아군에게 실드를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받는 피해의 일부를 흡수하여 이지스에게 에너지를 제공합니다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52BAF8BE-1DE4-4434-81C3-8B70C6C2301F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63F4CB7-C042-4A94-B9A8-C0945937EED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CFCC383-6769-4016-A345-A5AC8C695B6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1" name="십자형 190">
                <a:extLst>
                  <a:ext uri="{FF2B5EF4-FFF2-40B4-BE49-F238E27FC236}">
                    <a16:creationId xmlns:a16="http://schemas.microsoft.com/office/drawing/2014/main" id="{94FB52C6-44E6-44F7-A42D-FB3FE401D63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17A76FD-DCF3-4067-A52E-F070CA81277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입자 가속기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2A6A205-9CDE-4ECD-B144-2639E15EE63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7500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필요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함수를 기울여 조준하여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모든 지형을 무시하고 전진하는 거대한 입자 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구체는 닿은 적에게 높은 범위 피해를 지속적으로 가하며 아군의 맵에 적의 위치를 드러냅니다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1671E53-62E1-4807-8101-DC577D092E21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8523631-7282-41A7-A677-53D4418029B0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1A37F228-BD00-42BB-AA57-4EDD17D0F66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3" name="십자형 202">
                <a:extLst>
                  <a:ext uri="{FF2B5EF4-FFF2-40B4-BE49-F238E27FC236}">
                    <a16:creationId xmlns:a16="http://schemas.microsoft.com/office/drawing/2014/main" id="{FAC5CA1F-5D5E-4707-8163-009390D30A8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F7C8C77-5A96-4FB9-994C-5A4321167478}"/>
                </a:ext>
              </a:extLst>
            </p:cNvPr>
            <p:cNvSpPr txBox="1"/>
            <p:nvPr/>
          </p:nvSpPr>
          <p:spPr>
            <a:xfrm>
              <a:off x="316152" y="5448643"/>
              <a:ext cx="184495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블링크 시프트 부표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10C5C39-AD5B-40BE-A495-A75C8F3E2D8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부표를 설치하여 해당 위치로 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 요구 시간이 길며 무력화 능력에 당하거나 부표가 파괴되면 점멸이 취소됩니다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56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4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79696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200154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512822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EE9569B3-0DAC-4710-8616-CB1AD8F9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BASILISK</a:t>
            </a:r>
            <a:endParaRPr lang="ko-KR" altLang="en-US"/>
          </a:p>
        </p:txBody>
      </p:sp>
      <p:sp>
        <p:nvSpPr>
          <p:cNvPr id="79" name="사각형: 둥근 모서리 78">
            <a:hlinkClick r:id="rId8" action="ppaction://hlinksldjump"/>
            <a:extLst>
              <a:ext uri="{FF2B5EF4-FFF2-40B4-BE49-F238E27FC236}">
                <a16:creationId xmlns:a16="http://schemas.microsoft.com/office/drawing/2014/main" id="{4D86A979-68E1-40C3-97A8-79A97A5A3AB6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0255ED9E-3CE5-449B-9BC1-544C550E3FFE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</p:spTree>
    <p:extLst>
      <p:ext uri="{BB962C8B-B14F-4D97-AF65-F5344CB8AC3E}">
        <p14:creationId xmlns:p14="http://schemas.microsoft.com/office/powerpoint/2010/main" val="222124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9C387CE-DC33-46A4-B01B-38D3A67D1E36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9" action="ppaction://hlinksldjump"/>
            <a:extLst>
              <a:ext uri="{FF2B5EF4-FFF2-40B4-BE49-F238E27FC236}">
                <a16:creationId xmlns:a16="http://schemas.microsoft.com/office/drawing/2014/main" id="{27726C0A-AA07-4B95-9B51-3E0346262747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0" action="ppaction://hlinksldjump"/>
            <a:extLst>
              <a:ext uri="{FF2B5EF4-FFF2-40B4-BE49-F238E27FC236}">
                <a16:creationId xmlns:a16="http://schemas.microsoft.com/office/drawing/2014/main" id="{A21D21DA-2D0A-4DDD-8355-326F7439334E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6563279-B9D1-444C-B532-BF0AE0E6B6FB}"/>
              </a:ext>
            </a:extLst>
          </p:cNvPr>
          <p:cNvGrpSpPr/>
          <p:nvPr/>
        </p:nvGrpSpPr>
        <p:grpSpPr>
          <a:xfrm>
            <a:off x="70786" y="7026141"/>
            <a:ext cx="1717514" cy="1737603"/>
            <a:chOff x="94381" y="5448643"/>
            <a:chExt cx="2290018" cy="133804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14D384C-109E-47BD-B4E6-58FBF2ADAF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FF6AE51-4961-4E7A-8E63-1AAD8CAD98E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03A28C7B-88F5-4B6C-8751-80ABFB23E51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339570-934B-4669-9D20-CC6410224523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ED5F4A2-F6AE-4479-A04C-6F91F96A08CE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6EE5B9-7406-4750-BE66-C9D709343B1A}"/>
              </a:ext>
            </a:extLst>
          </p:cNvPr>
          <p:cNvGrpSpPr/>
          <p:nvPr/>
        </p:nvGrpSpPr>
        <p:grpSpPr>
          <a:xfrm>
            <a:off x="3711778" y="7026136"/>
            <a:ext cx="1717514" cy="1737603"/>
            <a:chOff x="94381" y="5448643"/>
            <a:chExt cx="2290018" cy="133804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40D5AAC-CD55-421E-A801-26B16877069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14A89B75-C85B-4876-A779-49602B1D30E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2" name="십자형 91">
                <a:extLst>
                  <a:ext uri="{FF2B5EF4-FFF2-40B4-BE49-F238E27FC236}">
                    <a16:creationId xmlns:a16="http://schemas.microsoft.com/office/drawing/2014/main" id="{E4D11A59-FA45-4589-B77F-AF1561D82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48C8F9-E7FF-47DA-9284-AD90DC625882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E4C457B-7D51-4B91-B5AA-407370ADCEA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E6E25F-F0F8-4314-AEF5-2DCEA956A95E}"/>
              </a:ext>
            </a:extLst>
          </p:cNvPr>
          <p:cNvGrpSpPr/>
          <p:nvPr/>
        </p:nvGrpSpPr>
        <p:grpSpPr>
          <a:xfrm>
            <a:off x="1887201" y="7026137"/>
            <a:ext cx="1720131" cy="1737603"/>
            <a:chOff x="90891" y="5448643"/>
            <a:chExt cx="229350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1D0FEAA-F0FD-4C56-AB2C-3AB3B9EB1DC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A94F446-E89E-41BB-925B-287DCBAFCA1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8C8BC6BD-0B0C-48C9-A0AB-79F6A82524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5454BC-340C-48A9-B21C-431A1B90FDA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32FD440-2F35-406C-AD5C-4CD25ECB5A3F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2A2D93A-877D-4BFE-8B70-59279955C9F9}"/>
              </a:ext>
            </a:extLst>
          </p:cNvPr>
          <p:cNvGrpSpPr/>
          <p:nvPr/>
        </p:nvGrpSpPr>
        <p:grpSpPr>
          <a:xfrm>
            <a:off x="5532589" y="7026136"/>
            <a:ext cx="1717514" cy="1737603"/>
            <a:chOff x="94381" y="5448643"/>
            <a:chExt cx="229001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B4B778-ED46-4470-A585-A7F2FB568CC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7C5BB0A1-EA32-448A-8FC5-A584757096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7C79DC85-BD29-47E5-AA97-98C62DDC54D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9E8E11-96D8-4C54-A03C-815BA76C46C9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46F90D-3DC8-4706-A6BB-6835DF335094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C38247-A126-4BDE-9E28-A6468A158C09}"/>
              </a:ext>
            </a:extLst>
          </p:cNvPr>
          <p:cNvGrpSpPr/>
          <p:nvPr/>
        </p:nvGrpSpPr>
        <p:grpSpPr>
          <a:xfrm>
            <a:off x="7349004" y="7032212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9B3B751F-DA28-4860-82F8-C828C98ED9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877A3DA-C4A4-45B0-AC1A-6CC9631B09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4" name="십자형 143">
                <a:extLst>
                  <a:ext uri="{FF2B5EF4-FFF2-40B4-BE49-F238E27FC236}">
                    <a16:creationId xmlns:a16="http://schemas.microsoft.com/office/drawing/2014/main" id="{065C6B24-6FFC-4A88-93E9-BC29A59369A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542A7C8-8C93-4FDF-BDB6-0BA52FEEB2BE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0AC5FCA-0B6F-4D41-8165-74B9580471B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DAD955E3-C956-4CD5-A806-D7A4C4C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21292-B67E-492A-B52F-2ABFC8C27BD0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E6644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순수한 플라즈마 피해로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장갑을 무시하지만 장갑에 피해를 주지도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아군과 협동하려면 투사체 피해가 있는 플라즈마 콜로더 로드아웃을 사용하는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중력자 닻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적용된 적함은 점멸이나 부스트 등 이동기와 은폐 능력을 사용하지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이것을 이용해 적 기동성 함선이나 은폐함의 전술을 봉인하고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처치하기 쉽도록 만드세요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3" name="이등변 삼각형 72">
            <a:hlinkClick r:id="rId9" action="ppaction://hlinksldjump"/>
            <a:extLst>
              <a:ext uri="{FF2B5EF4-FFF2-40B4-BE49-F238E27FC236}">
                <a16:creationId xmlns:a16="http://schemas.microsoft.com/office/drawing/2014/main" id="{DFFA4BC3-DCE2-47A2-9F9E-D418C90FB88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hlinkClick r:id="rId10" action="ppaction://hlinksldjump"/>
            <a:extLst>
              <a:ext uri="{FF2B5EF4-FFF2-40B4-BE49-F238E27FC236}">
                <a16:creationId xmlns:a16="http://schemas.microsoft.com/office/drawing/2014/main" id="{1D2B5733-A2A5-40E8-9FC9-547FC9D912FF}"/>
              </a:ext>
            </a:extLst>
          </p:cNvPr>
          <p:cNvSpPr/>
          <p:nvPr/>
        </p:nvSpPr>
        <p:spPr>
          <a:xfrm>
            <a:off x="92513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6218E5DA-A5BA-41DC-9961-5E6E8EF24C2D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20317B-F848-4F56-9A43-8ED386EA23E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00018CB-7CB8-45A5-8EC2-E3358698AC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17759E-8F42-418D-B312-CDBB0B7935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8B464429-B45E-4CEF-A1BA-6BA19323287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73E5FF-B5E3-46C2-BDBE-C9A004188C35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538A7D6-E447-4D6F-9605-55E4E7162783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26D452F-D390-438A-B5FD-56244C38B642}"/>
              </a:ext>
            </a:extLst>
          </p:cNvPr>
          <p:cNvGrpSpPr/>
          <p:nvPr/>
        </p:nvGrpSpPr>
        <p:grpSpPr>
          <a:xfrm>
            <a:off x="3711778" y="6922161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080155-9CDD-42BB-80C4-403BF73E74B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C636193-2A4F-4D6D-B859-838A7467F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90AF9F55-438C-422C-9E8B-EBC38F5B58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225C73-0F8E-46A1-AB95-349258C01BEB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5EBD07-BCB4-4317-BF92-D8ED79067DE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A1B66AB-03A1-4709-A1E0-5EA3AFA33169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D91E2787-8FD8-4157-8FCC-B8771CECC89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1B8688C-C512-4428-BB1D-0E598D9BB9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E69D40CC-FE0C-45FE-8FFA-99398BF93B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B32340-9E81-4ECA-B96E-3408A68D582A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3DC8BF-9B8D-45FF-A790-96C8D84503D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0535D31-0AB9-42C9-82F0-8B20B11507CA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C57B8C3-3060-4ECF-A675-1FB91CA9758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5BDD5CB-E91C-424C-BE46-9CC41A27FA2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CFBB5B98-237D-40B0-9A0A-95702037280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014BE6-C52D-4B85-BFF4-BC8EA0F1832A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E8B19D-EB4F-48C9-B345-2A3A669CA69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DFBF69E-06DA-4E22-B273-86A2BE7D0883}"/>
              </a:ext>
            </a:extLst>
          </p:cNvPr>
          <p:cNvGrpSpPr/>
          <p:nvPr/>
        </p:nvGrpSpPr>
        <p:grpSpPr>
          <a:xfrm>
            <a:off x="7349004" y="6928237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07D89EDB-0C41-490F-9C15-BC045CA7E69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1F0B2EE-8EAA-490B-841D-2BA63B1A351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EC432647-BC6D-4020-8352-FA99E07B667E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F942E1-2589-4449-8DE9-8A19B1D4EB98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AB4EFB1-84AE-475E-A261-77364A6E081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D408DC-6026-4F61-8AB3-CA49AC20D129}"/>
              </a:ext>
            </a:extLst>
          </p:cNvPr>
          <p:cNvSpPr/>
          <p:nvPr/>
        </p:nvSpPr>
        <p:spPr>
          <a:xfrm>
            <a:off x="322693" y="692216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바실리스크는 여타 은폐함들과 차별화된 능력과 운용법을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바실리스크의 능력들은 적을 묶어 아군 공격에 취약하게 만드는 데 특화되어 있으며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군중제어 기술들은 감마 등 대규모 교전에서 진가를 발휘합니다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물론 일대 일 상황에서도 적의 빈틈을 공략한다면 가진 기술을 퍼붓는 것만으로 적을 처치할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기술 연계 시간이 긴 편이므로 그 동안 바실리스크는 적의 공격에 노출될 것입니다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습격에 앞서 위치를 잘 잡으세요</a:t>
            </a:r>
            <a:r>
              <a:rPr lang="en-US" altLang="ko-KR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76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5823F9-1DB3-43DF-89E0-7723CBE1C682}"/>
              </a:ext>
            </a:extLst>
          </p:cNvPr>
          <p:cNvCxnSpPr>
            <a:cxnSpLocks/>
          </p:cNvCxnSpPr>
          <p:nvPr/>
        </p:nvCxnSpPr>
        <p:spPr>
          <a:xfrm flipV="1">
            <a:off x="3646176" y="3376037"/>
            <a:ext cx="0" cy="3996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BASILISK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방법으로 적의 움직임을 제한하고 피해를 가하는 함선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3FC2885-B50B-459F-9AF7-9B7388FA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aseline="0"/>
              <a:t>-----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06FDE43-E21B-4729-87F1-0DABCF2B4EA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FD53BE5-DF3B-491C-A1ED-36411A803580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20ABCD5-566D-4922-A13E-FF897B5177CE}"/>
              </a:ext>
            </a:extLst>
          </p:cNvPr>
          <p:cNvGrpSpPr/>
          <p:nvPr/>
        </p:nvGrpSpPr>
        <p:grpSpPr>
          <a:xfrm>
            <a:off x="3196601" y="3775662"/>
            <a:ext cx="899150" cy="329906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E8F0F2E-C4B8-42EF-AD1B-0988557BACB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923C1F1-2925-4216-B783-C12D12DE4D5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98496CC-FE29-453F-9517-88FFD2AFAB9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6FCD42-C91F-415B-BE9F-BA6085D25D3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E7861A-D201-45F1-BC7B-2284A8E9DC89}"/>
              </a:ext>
            </a:extLst>
          </p:cNvPr>
          <p:cNvGrpSpPr/>
          <p:nvPr/>
        </p:nvGrpSpPr>
        <p:grpSpPr>
          <a:xfrm>
            <a:off x="2150165" y="2971908"/>
            <a:ext cx="754515" cy="276837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9943E23-1410-4903-833F-B608200275F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A6B59F8-4674-4629-A6D3-8DCAD74B869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7BF5C71C-DD1B-4467-B0E1-D8AB0A3E9D9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9D901AE-E305-4BAB-8EFC-F34CF06E12C1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B24091D-4B41-45ED-961F-DEE872DA4A17}"/>
              </a:ext>
            </a:extLst>
          </p:cNvPr>
          <p:cNvGrpSpPr/>
          <p:nvPr/>
        </p:nvGrpSpPr>
        <p:grpSpPr>
          <a:xfrm>
            <a:off x="199095" y="2049872"/>
            <a:ext cx="754515" cy="276837"/>
            <a:chOff x="116634" y="4545329"/>
            <a:chExt cx="1075232" cy="276837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790F9AF9-97DF-469C-A9DA-208364CE2B5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BCC8ADAD-27FE-4511-A8E7-74289187CD2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D8C348F-5174-4D4C-BDBF-815D8FF86103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5E2C3E8-5D8F-47C0-A3FD-AD36E246C2F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1FDC8695-339A-4592-B96C-C05BAE565DA0}"/>
              </a:ext>
            </a:extLst>
          </p:cNvPr>
          <p:cNvGrpSpPr/>
          <p:nvPr/>
        </p:nvGrpSpPr>
        <p:grpSpPr>
          <a:xfrm>
            <a:off x="5429292" y="3112755"/>
            <a:ext cx="754515" cy="276837"/>
            <a:chOff x="116634" y="4545329"/>
            <a:chExt cx="1075232" cy="276837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B784CAF-0651-486B-A45F-11AB34E2645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83FCCA13-1833-4C73-949E-3D780F19138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CC6ACF3D-EBAA-4E56-BA60-25905903D06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83A238B-60D8-4F6E-A753-D5B662B48DE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8DD577D-D422-4492-891A-45C6FD1C2FC0}"/>
              </a:ext>
            </a:extLst>
          </p:cNvPr>
          <p:cNvGrpSpPr/>
          <p:nvPr/>
        </p:nvGrpSpPr>
        <p:grpSpPr>
          <a:xfrm>
            <a:off x="3268919" y="2239327"/>
            <a:ext cx="754515" cy="276837"/>
            <a:chOff x="116634" y="4545329"/>
            <a:chExt cx="1075232" cy="276837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F3CADCD3-3479-44B4-AA8A-5234E0C46CE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32B0EC8C-8960-4032-9B35-FFDD8ACF4EA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E7413255-93E2-48C6-8CE5-B1A02433010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B1F32A8-AE2B-4357-AE14-803429F1C9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E42650D-CF2A-42F0-9D36-D404640AF6CB}"/>
              </a:ext>
            </a:extLst>
          </p:cNvPr>
          <p:cNvCxnSpPr>
            <a:cxnSpLocks/>
          </p:cNvCxnSpPr>
          <p:nvPr/>
        </p:nvCxnSpPr>
        <p:spPr>
          <a:xfrm>
            <a:off x="2633546" y="1582299"/>
            <a:ext cx="0" cy="920310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FC99779-405D-474E-98E2-0A5040B150FF}"/>
              </a:ext>
            </a:extLst>
          </p:cNvPr>
          <p:cNvGrpSpPr/>
          <p:nvPr/>
        </p:nvGrpSpPr>
        <p:grpSpPr>
          <a:xfrm>
            <a:off x="2150165" y="1255457"/>
            <a:ext cx="899150" cy="329906"/>
            <a:chOff x="116634" y="4545329"/>
            <a:chExt cx="1075232" cy="276837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411E6105-6A3D-463E-8ADF-9EF086109C9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2E4484CA-BB31-44E5-A85C-647D8D0A963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BBE4D08-A5A7-41CF-B9DD-23C34F33B48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2219193-D312-41EF-A274-91545F8BBE6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8EBB2A6-F797-434C-8D0D-706F8CB8AD11}"/>
              </a:ext>
            </a:extLst>
          </p:cNvPr>
          <p:cNvGrpSpPr/>
          <p:nvPr/>
        </p:nvGrpSpPr>
        <p:grpSpPr>
          <a:xfrm>
            <a:off x="-3749005" y="4531774"/>
            <a:ext cx="1149921" cy="276837"/>
            <a:chOff x="94381" y="4809629"/>
            <a:chExt cx="1533228" cy="369116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16DEFB8-3779-40B5-831C-8DFC86D9C435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468A7A-4D6C-4DE7-938C-9D5D5CD871CD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CD6A3A1-2BB1-40CB-9F69-5DF227344EC4}"/>
              </a:ext>
            </a:extLst>
          </p:cNvPr>
          <p:cNvGrpSpPr/>
          <p:nvPr/>
        </p:nvGrpSpPr>
        <p:grpSpPr>
          <a:xfrm>
            <a:off x="-2511254" y="4531773"/>
            <a:ext cx="1149921" cy="276837"/>
            <a:chOff x="94381" y="4809629"/>
            <a:chExt cx="1533228" cy="36911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38266D7-1B49-4705-A85B-37AB82098E7E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222B1A4-D415-4B5C-9FF6-6769DD522A02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A429A1-E5BA-4997-B6A6-1A105A48949C}"/>
              </a:ext>
            </a:extLst>
          </p:cNvPr>
          <p:cNvGrpSpPr/>
          <p:nvPr/>
        </p:nvGrpSpPr>
        <p:grpSpPr>
          <a:xfrm>
            <a:off x="-1278128" y="4531774"/>
            <a:ext cx="1149921" cy="276837"/>
            <a:chOff x="94381" y="4809629"/>
            <a:chExt cx="1533228" cy="369116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7F8C987-B20A-4AC2-9A31-FE06E7F7CB7B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84D935-CFB3-4959-8A01-052ADF043420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7952D364-4F5C-4350-8FB9-FC19F79F7547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DFDD7737-0F4E-49B6-B82E-3A67AE594D96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7E08C76-2D5B-4550-99FB-C989EC2B48A6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41E8270-BCCA-4560-B0C0-280AE6AFD153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8848A6A-40C9-447E-8EB2-542BB30131F6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428F97D-5927-4430-A592-48F7E12187C3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8141A746-C8B6-42EA-AD58-6D20C7912010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3BE4A7-AC71-4B1B-9A16-7F3C7CB898EC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656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C325764D-53C7-4979-BF39-05C5FDD79AFC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3CDADB47-D3B0-4FC9-8A1F-05983728561B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C64871F7-86D0-40EE-8DEA-DCF0FFB83551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C95A1FEF-8812-47E7-AC54-BFE45E15A9B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6" name="사각형: 잘린 한쪽 모서리 215">
                  <a:extLst>
                    <a:ext uri="{FF2B5EF4-FFF2-40B4-BE49-F238E27FC236}">
                      <a16:creationId xmlns:a16="http://schemas.microsoft.com/office/drawing/2014/main" id="{FC78E659-6DFC-4EDB-95E4-A053125BD22F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0BE94847-7867-4715-9918-56962ECD35A1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9E40517B-D81B-4DAD-A069-E483C24C9392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4" name="사각형: 잘린 한쪽 모서리 213">
                  <a:extLst>
                    <a:ext uri="{FF2B5EF4-FFF2-40B4-BE49-F238E27FC236}">
                      <a16:creationId xmlns:a16="http://schemas.microsoft.com/office/drawing/2014/main" id="{9C861D44-3D92-4E53-83AE-6CAE840C78C2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93840928-6688-4BAA-92F3-90FC9B6A61A4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F421C280-BDDC-4758-BC07-8A0A24DF9363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2" name="사각형: 잘린 한쪽 모서리 211">
                  <a:extLst>
                    <a:ext uri="{FF2B5EF4-FFF2-40B4-BE49-F238E27FC236}">
                      <a16:creationId xmlns:a16="http://schemas.microsoft.com/office/drawing/2014/main" id="{B3D0C75C-1EC4-4DBD-B980-6B9612BE660B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9711A29-B4FD-4940-8B32-2F885F2B45E9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7FB844E-7F93-4B7E-BDD8-3B42ED541CAB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0" name="사각형: 잘린 한쪽 모서리 209">
                  <a:extLst>
                    <a:ext uri="{FF2B5EF4-FFF2-40B4-BE49-F238E27FC236}">
                      <a16:creationId xmlns:a16="http://schemas.microsoft.com/office/drawing/2014/main" id="{5913E780-849E-4226-9B68-4A8EA9490168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132A20-8D63-4182-B232-5C2791C1F71A}"/>
              </a:ext>
            </a:extLst>
          </p:cNvPr>
          <p:cNvGrpSpPr/>
          <p:nvPr/>
        </p:nvGrpSpPr>
        <p:grpSpPr>
          <a:xfrm>
            <a:off x="70786" y="502190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6BA22F0E-CC98-467E-A48F-F198B88C0D6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E9B09B0-A6C3-4B23-B9DD-4850C58B8D7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D13EA678-C16C-49E0-9C51-68A54FEEBD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BBB315-F30E-4252-959F-9F275D51A1C9}"/>
                </a:ext>
              </a:extLst>
            </p:cNvPr>
            <p:cNvSpPr txBox="1"/>
            <p:nvPr/>
          </p:nvSpPr>
          <p:spPr>
            <a:xfrm>
              <a:off x="527749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 캐논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8FF5F89-972E-422A-BAA7-33809D7F68BC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순수한 플라즈마 피해를 입히는 투사체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B5FA2C1-92BB-46C9-BAA8-C47827F461F5}"/>
              </a:ext>
            </a:extLst>
          </p:cNvPr>
          <p:cNvGrpSpPr/>
          <p:nvPr/>
        </p:nvGrpSpPr>
        <p:grpSpPr>
          <a:xfrm>
            <a:off x="3711778" y="5021902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FEA6FA82-E85C-4AE9-B68F-5F0407928E9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FF52A22-8DEB-476B-B64A-9FD8935BEF4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6964D87E-787B-4F70-886B-8E1FF7380E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E1B6E3B-7524-46ED-AD6D-964F88BB64F3}"/>
                </a:ext>
              </a:extLst>
            </p:cNvPr>
            <p:cNvSpPr txBox="1"/>
            <p:nvPr/>
          </p:nvSpPr>
          <p:spPr>
            <a:xfrm>
              <a:off x="927429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클록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9D162C0-50DC-454D-9656-510AD3477E6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860206-C46D-44BF-8DDF-EE77A247BF30}"/>
              </a:ext>
            </a:extLst>
          </p:cNvPr>
          <p:cNvGrpSpPr/>
          <p:nvPr/>
        </p:nvGrpSpPr>
        <p:grpSpPr>
          <a:xfrm>
            <a:off x="1887201" y="5021903"/>
            <a:ext cx="1720131" cy="1737603"/>
            <a:chOff x="90891" y="5448643"/>
            <a:chExt cx="2293508" cy="1338048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8B3E06BC-C75F-4F4C-9FC4-E15D4B88CBA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3F3B173D-8D6D-4540-B94C-E5E185E7CC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1876DB39-4188-4475-BB07-30721E185FC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7A815FD-E623-4E66-AA91-655E12B57CB9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앵커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721F9B7-D84C-4AB7-B96E-DB9B6A822C91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중력 닻을 발사하여 적의 움직임과 이동기를 제한하는 상태이상을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중첩이 가능하며 적용하는 동안 자함과 적 모두 은폐를 사용할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28B3EC4D-8AB0-460A-9675-B63121536E5B}"/>
              </a:ext>
            </a:extLst>
          </p:cNvPr>
          <p:cNvGrpSpPr/>
          <p:nvPr/>
        </p:nvGrpSpPr>
        <p:grpSpPr>
          <a:xfrm>
            <a:off x="5532589" y="5021902"/>
            <a:ext cx="1717514" cy="1737603"/>
            <a:chOff x="94381" y="5448643"/>
            <a:chExt cx="2290018" cy="1338048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DACEA79-25BC-4E6C-A79E-920F0ADC7B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14FE1456-86FA-4D87-B55D-7C831CB4571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08" name="십자형 207">
                <a:extLst>
                  <a:ext uri="{FF2B5EF4-FFF2-40B4-BE49-F238E27FC236}">
                    <a16:creationId xmlns:a16="http://schemas.microsoft.com/office/drawing/2014/main" id="{C0441E24-5D41-43FC-B0CD-FF98FCD888D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EDC57A-A058-4BB2-9932-839BBD2852B5}"/>
                </a:ext>
              </a:extLst>
            </p:cNvPr>
            <p:cNvSpPr txBox="1"/>
            <p:nvPr/>
          </p:nvSpPr>
          <p:spPr>
            <a:xfrm>
              <a:off x="715834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펄서 차지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5C3B516D-9991-4271-99AF-76B20C4CB77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폭발하여 넓은 범위 공격을 가하는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폭발은 중력 닻이 적용된 대상에게 추가 피해를 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93FC0D6-DD49-47ED-B73C-67520B24FDB0}"/>
              </a:ext>
            </a:extLst>
          </p:cNvPr>
          <p:cNvGrpSpPr/>
          <p:nvPr/>
        </p:nvGrpSpPr>
        <p:grpSpPr>
          <a:xfrm>
            <a:off x="7349004" y="5027978"/>
            <a:ext cx="1717514" cy="1737603"/>
            <a:chOff x="94381" y="5448643"/>
            <a:chExt cx="2290018" cy="1338048"/>
          </a:xfrm>
        </p:grpSpPr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FD9ED5F3-13FE-4939-A62D-1A0436FC479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BC85C532-F056-4B0D-9375-ADBA4849654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28" name="십자형 227">
                <a:extLst>
                  <a:ext uri="{FF2B5EF4-FFF2-40B4-BE49-F238E27FC236}">
                    <a16:creationId xmlns:a16="http://schemas.microsoft.com/office/drawing/2014/main" id="{0BE6A079-294B-44CF-A807-4BDDAF2A39B2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88BF5C-DDF3-4F92-8410-928BD4748175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그래비티 웰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3E9EA98A-8274-4E12-A860-5DEC4E60C93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적 함선을 끌어당기며 지속적으로 약한 피해를 주는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65677934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79257-5DC1-4B85-8070-8CC433EA910E}"/>
              </a:ext>
            </a:extLst>
          </p:cNvPr>
          <p:cNvGrpSpPr/>
          <p:nvPr/>
        </p:nvGrpSpPr>
        <p:grpSpPr>
          <a:xfrm>
            <a:off x="1703104" y="1871026"/>
            <a:ext cx="5737787" cy="3786827"/>
            <a:chOff x="1703104" y="1871026"/>
            <a:chExt cx="5737787" cy="37868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809614-C236-481A-AAEC-722DB91F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90BCD0-F174-4377-85CC-2BBA5FFF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6FA2F6-9FAD-4568-BF74-8FED1FBEAE34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F50EC5-DF41-4697-AD6E-4F2A6CDA5F53}"/>
                </a:ext>
              </a:extLst>
            </p:cNvPr>
            <p:cNvSpPr txBox="1"/>
            <p:nvPr/>
          </p:nvSpPr>
          <p:spPr>
            <a:xfrm>
              <a:off x="1703104" y="5288521"/>
              <a:ext cx="5737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>
                  <a:solidFill>
                    <a:srgbClr val="FFFFF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CLICK MOUSE</a:t>
              </a:r>
              <a:endParaRPr lang="ko-KR" altLang="en-US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130627" y="-140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8244D7-3373-435A-8946-CC88AED7B4E6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747AC4C-F3D0-43A0-8699-B2FABF075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363BC5-F9C2-4573-BC08-A3B3424A8F06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BUG FIX!!!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50E83C-5678-4D05-88DE-B175B0030AF7}"/>
              </a:ext>
            </a:extLst>
          </p:cNvPr>
          <p:cNvGrpSpPr/>
          <p:nvPr/>
        </p:nvGrpSpPr>
        <p:grpSpPr>
          <a:xfrm>
            <a:off x="-6661537" y="-562429"/>
            <a:ext cx="6172194" cy="7982857"/>
            <a:chOff x="-1598446" y="-562429"/>
            <a:chExt cx="6172194" cy="798285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DF62233-4076-45FE-9209-0EF4B73CB8E4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hlinkClick r:id="rId9" action="ppaction://hlinksldjump"/>
              <a:extLst>
                <a:ext uri="{FF2B5EF4-FFF2-40B4-BE49-F238E27FC236}">
                  <a16:creationId xmlns:a16="http://schemas.microsoft.com/office/drawing/2014/main" id="{25CAC51C-AEBB-437D-9184-637508EAE92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7" name="TextBox 26">
              <a:hlinkClick r:id="rId10" action="ppaction://hlinksldjump"/>
              <a:extLst>
                <a:ext uri="{FF2B5EF4-FFF2-40B4-BE49-F238E27FC236}">
                  <a16:creationId xmlns:a16="http://schemas.microsoft.com/office/drawing/2014/main" id="{D24A43C8-04C8-413E-ABE2-CBC9FBA84EB1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8" name="TextBox 27">
              <a:hlinkClick r:id="rId11" action="ppaction://hlinksldjump"/>
              <a:extLst>
                <a:ext uri="{FF2B5EF4-FFF2-40B4-BE49-F238E27FC236}">
                  <a16:creationId xmlns:a16="http://schemas.microsoft.com/office/drawing/2014/main" id="{56E4D4E7-CE8F-4EDC-B566-CBC1A777188C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9" name="TextBox 28">
              <a:hlinkClick r:id="rId12" action="ppaction://hlinksldjump"/>
              <a:extLst>
                <a:ext uri="{FF2B5EF4-FFF2-40B4-BE49-F238E27FC236}">
                  <a16:creationId xmlns:a16="http://schemas.microsoft.com/office/drawing/2014/main" id="{F3A41181-3CE4-4381-B375-C07DD81BFC28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25126" y="5024962"/>
            <a:ext cx="1756661" cy="1737598"/>
            <a:chOff x="62544" y="5443962"/>
            <a:chExt cx="2342214" cy="133805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62544" y="5443962"/>
              <a:ext cx="2290018" cy="1338045"/>
              <a:chOff x="564239" y="3775446"/>
              <a:chExt cx="2290018" cy="1338045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58179" cy="1333360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86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BLACK WIDOW</a:t>
            </a:r>
            <a:endParaRPr lang="ko-KR" altLang="en-US"/>
          </a:p>
        </p:txBody>
      </p:sp>
      <p:sp>
        <p:nvSpPr>
          <p:cNvPr id="86" name="사각형: 둥근 모서리 85">
            <a:hlinkClick r:id="rId9" action="ppaction://hlinksldjump"/>
            <a:extLst>
              <a:ext uri="{FF2B5EF4-FFF2-40B4-BE49-F238E27FC236}">
                <a16:creationId xmlns:a16="http://schemas.microsoft.com/office/drawing/2014/main" id="{E5116522-99CE-42C2-841B-19A87E980EAD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32A9F79-B816-43B5-B43B-F11C2864A70F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9" name="사각형: 둥근 모서리 88">
            <a:hlinkClick r:id="rId11" action="ppaction://hlinksldjump"/>
            <a:extLst>
              <a:ext uri="{FF2B5EF4-FFF2-40B4-BE49-F238E27FC236}">
                <a16:creationId xmlns:a16="http://schemas.microsoft.com/office/drawing/2014/main" id="{D6145905-386B-418D-92CA-F0A4519665A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9820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AC12C141-DE80-4EB3-B512-77A378459B4E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hlinkClick r:id="rId11" action="ppaction://hlinksldjump"/>
            <a:extLst>
              <a:ext uri="{FF2B5EF4-FFF2-40B4-BE49-F238E27FC236}">
                <a16:creationId xmlns:a16="http://schemas.microsoft.com/office/drawing/2014/main" id="{33619263-01C2-4B3E-9752-B7C5EAB8813D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4" name="사각형: 둥근 모서리 73">
            <a:hlinkClick r:id="rId12" action="ppaction://hlinksldjump"/>
            <a:extLst>
              <a:ext uri="{FF2B5EF4-FFF2-40B4-BE49-F238E27FC236}">
                <a16:creationId xmlns:a16="http://schemas.microsoft.com/office/drawing/2014/main" id="{4D4DFB23-48ED-4BCF-8BDC-3F5E98DD1E0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C8115D6-CFB7-4221-8F72-9B93C6D2B43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0DAE857-F92E-40D9-908A-1A3AA60609D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1292E06-A4DA-4CD4-B684-EF698603F0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6" name="십자형 85">
                <a:extLst>
                  <a:ext uri="{FF2B5EF4-FFF2-40B4-BE49-F238E27FC236}">
                    <a16:creationId xmlns:a16="http://schemas.microsoft.com/office/drawing/2014/main" id="{443F9A7B-FFEA-4196-A84D-5C0FC2EB49A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1917CC3-77DB-4A4A-9EED-8393AEAE3440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28CAA37-ACDF-459C-B7AC-86D3963411D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B9DE912-4732-4BA5-94E8-FD77E9B3836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CC2A5D5-9DEC-4AE0-8C22-098539703E7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374B7DB-E0D2-4723-88C2-61E4D517E1E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3" name="십자형 92">
                <a:extLst>
                  <a:ext uri="{FF2B5EF4-FFF2-40B4-BE49-F238E27FC236}">
                    <a16:creationId xmlns:a16="http://schemas.microsoft.com/office/drawing/2014/main" id="{7B32A7F7-B861-4169-A83C-5E2D95E8F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248CC-E2EB-4148-9F80-75DC2C380221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A3CE2A6-10D0-4B0F-AA4A-A85C4EA5F9D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E55D660-86CE-4528-BB78-D372E21CB476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B04B84F-D135-4B1B-A966-A49F986B5F2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24769D1-F753-4BCA-81D3-8BE961D1577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9" name="십자형 98">
                <a:extLst>
                  <a:ext uri="{FF2B5EF4-FFF2-40B4-BE49-F238E27FC236}">
                    <a16:creationId xmlns:a16="http://schemas.microsoft.com/office/drawing/2014/main" id="{E7EE4858-D9DF-4029-8EEE-0BC8BAAA7E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2480928-A361-471E-9F46-D45AB58E537C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87E895-9EF1-4F93-A498-72577403F56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141A633-B95E-4C52-BE1B-BE252E2BC300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B9DFB50-C280-4CAD-A34C-CA0171C7849A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D68C88C-1FD2-4D6E-9782-B6F1FE94A1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5" name="십자형 104">
                <a:extLst>
                  <a:ext uri="{FF2B5EF4-FFF2-40B4-BE49-F238E27FC236}">
                    <a16:creationId xmlns:a16="http://schemas.microsoft.com/office/drawing/2014/main" id="{E19AC3C2-BE87-4AB2-83FB-A9B5A3F5BC4A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EE88E0-A9DB-4D8D-A2F0-A94A27300F09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E68F4C0-3666-4E66-B52D-9B9884617D29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A1C4D19-3999-4AC3-B668-FB5C3C8733C6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A174099-5179-4536-AD2F-6BEF7B3ABA05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3E02D576-1909-4EF8-AADC-B98C20E391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2" name="십자형 111">
                <a:extLst>
                  <a:ext uri="{FF2B5EF4-FFF2-40B4-BE49-F238E27FC236}">
                    <a16:creationId xmlns:a16="http://schemas.microsoft.com/office/drawing/2014/main" id="{F58D88AF-77B8-4B79-84F8-214A2BE4587F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3F084C-8BBF-4F44-BCCF-031829822503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647FB49-6339-4933-9DC9-FB25F5E833A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23"/>
            <a:ext cx="3736453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귀신 같은 미사일 공격함인 블랙 위도우는 상대해야 하는 적에 따라 원하는 미사일을 장비할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드래프팅 창에서 적의 조합을 보고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견제할 대상을 골라 해당 적에게 효과적일 미사일을 장착하세요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공격이 시작되면 블랙 위도우는 표적에게 웨펀 인터럽트를 걸어 반격과 포인트 디펜스 사용을 차단합니다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요격에서 자유로워진 미사일이 적중하면 이어지는 연계 공격을 퍼부으세요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5085841-62F2-47AB-B70E-F0F6A210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90F06B-1697-494D-AED0-3F0AC965122F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ASDF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4" name="이등변 삼각형 73">
            <a:hlinkClick r:id="rId10" action="ppaction://hlinksldjump"/>
            <a:extLst>
              <a:ext uri="{FF2B5EF4-FFF2-40B4-BE49-F238E27FC236}">
                <a16:creationId xmlns:a16="http://schemas.microsoft.com/office/drawing/2014/main" id="{23923054-391D-4937-B049-82D1063D6B0E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hlinkClick r:id="rId11" action="ppaction://hlinksldjump"/>
            <a:extLst>
              <a:ext uri="{FF2B5EF4-FFF2-40B4-BE49-F238E27FC236}">
                <a16:creationId xmlns:a16="http://schemas.microsoft.com/office/drawing/2014/main" id="{5970AFC5-E982-43EA-8755-2B53E55ABEB5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76" name="사각형: 둥근 모서리 75">
            <a:hlinkClick r:id="rId12" action="ppaction://hlinksldjump"/>
            <a:extLst>
              <a:ext uri="{FF2B5EF4-FFF2-40B4-BE49-F238E27FC236}">
                <a16:creationId xmlns:a16="http://schemas.microsoft.com/office/drawing/2014/main" id="{20F69D7A-AAC3-43A2-9104-BE18A668B739}"/>
              </a:ext>
            </a:extLst>
          </p:cNvPr>
          <p:cNvSpPr/>
          <p:nvPr/>
        </p:nvSpPr>
        <p:spPr>
          <a:xfrm>
            <a:off x="9290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8A5A4DC-E1C7-4BCA-9DB5-45D73CA3A8FE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33D9C1-84C7-4E4A-AF47-B3EEC24B342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B2F4260-72DB-4CCE-B223-007C902F1B0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F4FC5093-AC78-4D1D-8DF8-C0147DB5B70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634CF9F-4BF0-4CD3-9449-9093813660CF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C624D84-0E95-42BE-B94E-FC1A89DFEAEB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F31C877-338B-42A9-B30F-6A059548E1C2}"/>
              </a:ext>
            </a:extLst>
          </p:cNvPr>
          <p:cNvGrpSpPr/>
          <p:nvPr/>
        </p:nvGrpSpPr>
        <p:grpSpPr>
          <a:xfrm>
            <a:off x="3711778" y="6922159"/>
            <a:ext cx="1717514" cy="1737601"/>
            <a:chOff x="94381" y="5448644"/>
            <a:chExt cx="229001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585CA-E0F3-4D73-BF4E-84DF526911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4CC76C4-0C5E-42EA-9763-D5D793CED6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1F9B9057-383B-4D99-895E-5BE391A2E16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44C4AC-535B-4F5A-A352-BD602C6DEE86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FFD8D92-C421-48C3-A1C5-BB2DB840146C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185A494-8E5A-49E6-AA3B-DD376C12A311}"/>
              </a:ext>
            </a:extLst>
          </p:cNvPr>
          <p:cNvGrpSpPr/>
          <p:nvPr/>
        </p:nvGrpSpPr>
        <p:grpSpPr>
          <a:xfrm>
            <a:off x="1887201" y="6922162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16F6A29-96C3-403B-AFAF-CD176E56398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108B599-B3F4-4F03-9FA3-77D992ED99A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16C9B415-B9F5-44D5-A8CF-9563B192A65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A17718-5A04-42F2-BF03-37BF9D1A9E1F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EB76228-052F-42A1-9190-EB9BE3CB70D7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5ACBC50-E2A5-4054-856B-D9D944C968B7}"/>
              </a:ext>
            </a:extLst>
          </p:cNvPr>
          <p:cNvGrpSpPr/>
          <p:nvPr/>
        </p:nvGrpSpPr>
        <p:grpSpPr>
          <a:xfrm>
            <a:off x="5532589" y="6922161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3E37B36-00A1-4312-ADE6-1A4BCBEAD52C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6B75A4-8999-4ABD-A5D8-986C2043B94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A675238E-092C-42DC-A3BA-D3E041DBD88D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9AFD1B-4BDF-448A-9709-C8AE8CA6953B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14E2894-1221-4B3E-BAD9-D9142DA37D3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AA8B987-66F2-45D2-B158-2690A7DBC642}"/>
              </a:ext>
            </a:extLst>
          </p:cNvPr>
          <p:cNvGrpSpPr/>
          <p:nvPr/>
        </p:nvGrpSpPr>
        <p:grpSpPr>
          <a:xfrm>
            <a:off x="7325126" y="6922159"/>
            <a:ext cx="1756661" cy="1743682"/>
            <a:chOff x="62544" y="5443962"/>
            <a:chExt cx="2342214" cy="1342729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7F92FD3-1A26-4054-AC87-8F257C3428D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AA36A4D-3A6F-4EAB-855E-CA632905811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00D350D-0CDA-46AD-8319-D034B749FA2E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EA21FB0-BF37-4730-885B-66F81632E4C9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076F0DA-EE8B-4E1B-84F8-E72A71887B74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2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8945AA8-63C6-415E-A85B-5F3892291F16}"/>
              </a:ext>
            </a:extLst>
          </p:cNvPr>
          <p:cNvCxnSpPr>
            <a:cxnSpLocks/>
          </p:cNvCxnSpPr>
          <p:nvPr/>
        </p:nvCxnSpPr>
        <p:spPr>
          <a:xfrm flipV="1">
            <a:off x="3834751" y="2981597"/>
            <a:ext cx="0" cy="38494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BLACK WIDOW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은폐가 가능하며 다양한 상태이상 미사일로 적을 효과적으로 제압하는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77580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52970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" y="1264355"/>
            <a:ext cx="6434109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8000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28360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A891C5E-52E9-4052-AF8E-44DE23C0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045E93F-7AB2-45D4-9C78-829EA9E1D118}"/>
              </a:ext>
            </a:extLst>
          </p:cNvPr>
          <p:cNvGrpSpPr/>
          <p:nvPr/>
        </p:nvGrpSpPr>
        <p:grpSpPr>
          <a:xfrm>
            <a:off x="3385176" y="3366539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3FD36-1C67-49DC-B40B-B7A675BD673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ECAD21C8-9B56-4DA4-8582-0D82081F76A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F493EC7-18BF-4A31-8500-AB34841904E9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BA9AD3-425B-4046-90A2-1A3BA490DCAE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9A80595-95FA-4655-AE1D-7CB50890CC55}"/>
              </a:ext>
            </a:extLst>
          </p:cNvPr>
          <p:cNvGrpSpPr/>
          <p:nvPr/>
        </p:nvGrpSpPr>
        <p:grpSpPr>
          <a:xfrm>
            <a:off x="2285491" y="2772283"/>
            <a:ext cx="754515" cy="276837"/>
            <a:chOff x="116634" y="4545329"/>
            <a:chExt cx="1075232" cy="27683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8F1FA5B-E280-468D-A480-CE40666BFDBC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14A43D9-2A12-41AD-8472-23DC3E854AE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46CAD640-4A8A-4957-97A7-BB56723A10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F79579E-0822-416A-ACA5-4C45801424E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55F67AF-623D-4E09-8626-C058D4B01F5B}"/>
              </a:ext>
            </a:extLst>
          </p:cNvPr>
          <p:cNvGrpSpPr/>
          <p:nvPr/>
        </p:nvGrpSpPr>
        <p:grpSpPr>
          <a:xfrm>
            <a:off x="655023" y="1643556"/>
            <a:ext cx="754515" cy="276837"/>
            <a:chOff x="116634" y="4545329"/>
            <a:chExt cx="1075232" cy="276837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83FD178-8E38-4414-AF3F-7DFDDA7A74D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2AF3206-3442-480A-BA1D-27EF227141A5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B13BCE1-F6E2-449E-8240-70946725C6B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1C7B7D-88D2-4902-B11B-05EF26CACF9F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D38062A-0845-479D-91C7-5CDFB2EB2D60}"/>
              </a:ext>
            </a:extLst>
          </p:cNvPr>
          <p:cNvGrpSpPr/>
          <p:nvPr/>
        </p:nvGrpSpPr>
        <p:grpSpPr>
          <a:xfrm>
            <a:off x="5532589" y="2704760"/>
            <a:ext cx="754515" cy="276837"/>
            <a:chOff x="116634" y="4545329"/>
            <a:chExt cx="1075232" cy="27683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52376D3-DEC2-419B-8D11-968149102B6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E21FCA5-79FE-4EA2-BAA7-7E12712E4CF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215BFC-51B8-4C3B-9787-7C100A1907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EDF095-8577-4496-8575-934FB6A59A8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318060D-1D4E-48CD-8EE3-DCCE8C29A4B4}"/>
              </a:ext>
            </a:extLst>
          </p:cNvPr>
          <p:cNvGrpSpPr/>
          <p:nvPr/>
        </p:nvGrpSpPr>
        <p:grpSpPr>
          <a:xfrm>
            <a:off x="3457494" y="1830204"/>
            <a:ext cx="754515" cy="276837"/>
            <a:chOff x="116634" y="4545329"/>
            <a:chExt cx="1075232" cy="27683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DFAD6BF-1266-4B05-8022-F7992D89EC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9192A31-56F3-4BEF-AF97-5D1A07D0657B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E9F0C43-B7E1-4D87-9BD5-2C2F344DA56E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3F0F03-9F6C-4BF5-8189-2FE1FD0C5284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380DE648-AABE-4F53-B53C-EA909B9A2691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5DC16D-21A6-4348-B0D9-03E52B4B0801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F375A673-B18E-4DC6-8A82-D0CD09C1295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BB49F5C-0D50-4F95-88BE-19644E3DD8BD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B116C21-C868-4101-B662-8A4417CBFE3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3AAD7FC-2D19-4514-BE30-F282674D426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  <p:sp>
        <p:nvSpPr>
          <p:cNvPr id="154" name="사각형: 둥근 모서리 153">
            <a:hlinkClick r:id="rId9" action="ppaction://hlinksldjump"/>
            <a:extLst>
              <a:ext uri="{FF2B5EF4-FFF2-40B4-BE49-F238E27FC236}">
                <a16:creationId xmlns:a16="http://schemas.microsoft.com/office/drawing/2014/main" id="{FA22CD0A-8D35-4E46-9F8C-7DEE847C239E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155" name="사각형: 둥근 모서리 154">
            <a:hlinkClick r:id="rId10" action="ppaction://hlinksldjump"/>
            <a:extLst>
              <a:ext uri="{FF2B5EF4-FFF2-40B4-BE49-F238E27FC236}">
                <a16:creationId xmlns:a16="http://schemas.microsoft.com/office/drawing/2014/main" id="{2479BF25-9283-4C26-B396-911462AD39C6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57" name="사각형: 둥근 모서리 156">
            <a:hlinkClick r:id="rId11" action="ppaction://hlinksldjump"/>
            <a:extLst>
              <a:ext uri="{FF2B5EF4-FFF2-40B4-BE49-F238E27FC236}">
                <a16:creationId xmlns:a16="http://schemas.microsoft.com/office/drawing/2014/main" id="{9AFEC360-999C-4961-800C-961CBF18A87F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766C578-6BCC-4050-98C1-0B956821511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9B9BF6-097A-4196-AC2E-88EC8DBCE7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CF0A36A2-3D50-4827-80DC-DBC74219A6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9" name="십자형 158">
                <a:extLst>
                  <a:ext uri="{FF2B5EF4-FFF2-40B4-BE49-F238E27FC236}">
                    <a16:creationId xmlns:a16="http://schemas.microsoft.com/office/drawing/2014/main" id="{93CD3D5A-F504-4D71-A92B-FAD0403DAAD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B19D300-8D4F-4BCC-9149-E3948CB33AC8}"/>
                </a:ext>
              </a:extLst>
            </p:cNvPr>
            <p:cNvSpPr txBox="1"/>
            <p:nvPr/>
          </p:nvSpPr>
          <p:spPr>
            <a:xfrm>
              <a:off x="715835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듀얼 로켓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07C039F-3AFB-4F09-868E-F3097DFF790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탄창 시스템을 가진 로켓을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68AE3378-371B-40F4-B241-F1694A2A8F00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B638207-D7F7-466A-88EE-627AAC27C4F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351CAFF5-B362-4EDD-ADC7-ED06D8E0A7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5" name="십자형 164">
                <a:extLst>
                  <a:ext uri="{FF2B5EF4-FFF2-40B4-BE49-F238E27FC236}">
                    <a16:creationId xmlns:a16="http://schemas.microsoft.com/office/drawing/2014/main" id="{45D6FF45-54D7-4EDD-B063-50700FFB28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5B203E-8311-4935-B6ED-96D63E13207D}"/>
                </a:ext>
              </a:extLst>
            </p:cNvPr>
            <p:cNvSpPr txBox="1"/>
            <p:nvPr/>
          </p:nvSpPr>
          <p:spPr>
            <a:xfrm>
              <a:off x="809875" y="5448644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퀵 클록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B5EBEAD2-A783-44D6-A3D9-1C7BB846549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함선이 은폐하여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보이지 않게 되며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맵에서 자신을 숨깁니다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이동 시 에너지를 소모하며 피격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공격 시 해제됩니다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다른 은폐함들보다 쿨타임이 빠릅니다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456CAA6-1B82-4295-A788-9BA1163105D8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C3DE9837-ADC4-4CCA-A405-126874645A1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A455D55B-6002-4582-AC32-37B24A8312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1" name="십자형 170">
                <a:extLst>
                  <a:ext uri="{FF2B5EF4-FFF2-40B4-BE49-F238E27FC236}">
                    <a16:creationId xmlns:a16="http://schemas.microsoft.com/office/drawing/2014/main" id="{822952B8-85FF-4BD7-951B-01276262D74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2F0928-6647-485E-8D09-0E739F9F9401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웨펀 인터럽트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C840681-DB5C-4223-B81A-CF161825FB6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초간 적의 무장 사용을 제한하며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동시에 이속 감소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 흡수를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5ED55F1-EA24-4848-8E20-64993B32C4E9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3FC6B0FD-514A-4754-942C-8AA4E77FBF7D}"/>
                </a:ext>
              </a:extLst>
            </p:cNvPr>
            <p:cNvGrpSpPr/>
            <p:nvPr/>
          </p:nvGrpSpPr>
          <p:grpSpPr>
            <a:xfrm>
              <a:off x="94381" y="5448643"/>
              <a:ext cx="2290018" cy="1338048"/>
              <a:chOff x="596076" y="3780127"/>
              <a:chExt cx="2290018" cy="1338048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AFE5E6B-4B81-429D-95F8-5FCB4E6D7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십자형 176">
                <a:extLst>
                  <a:ext uri="{FF2B5EF4-FFF2-40B4-BE49-F238E27FC236}">
                    <a16:creationId xmlns:a16="http://schemas.microsoft.com/office/drawing/2014/main" id="{DF31B33C-1941-433D-BC25-8C84C8A28220}"/>
                  </a:ext>
                </a:extLst>
              </p:cNvPr>
              <p:cNvSpPr/>
              <p:nvPr/>
            </p:nvSpPr>
            <p:spPr>
              <a:xfrm>
                <a:off x="596076" y="3780127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C37709B-5E3A-4C62-AE17-A6FC9E95C047}"/>
                </a:ext>
              </a:extLst>
            </p:cNvPr>
            <p:cNvSpPr txBox="1"/>
            <p:nvPr/>
          </p:nvSpPr>
          <p:spPr>
            <a:xfrm>
              <a:off x="166537" y="5448643"/>
              <a:ext cx="2144178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드레인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컨커션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슬로우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8080D08-72A1-42AA-B9DF-9B033A58D0B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에너지를 고갈시키거나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감속과 어빌리티 무력화를 부여하거나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강력한 감속효과를 거는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7086A34-3F79-4BA6-9A28-AA52874037D6}"/>
              </a:ext>
            </a:extLst>
          </p:cNvPr>
          <p:cNvGrpSpPr/>
          <p:nvPr/>
        </p:nvGrpSpPr>
        <p:grpSpPr>
          <a:xfrm>
            <a:off x="7325126" y="5024965"/>
            <a:ext cx="1756661" cy="1743682"/>
            <a:chOff x="62544" y="5443962"/>
            <a:chExt cx="2342214" cy="1342729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CAA51302-DF4E-42AC-B02E-C41BC95068C7}"/>
                </a:ext>
              </a:extLst>
            </p:cNvPr>
            <p:cNvGrpSpPr/>
            <p:nvPr/>
          </p:nvGrpSpPr>
          <p:grpSpPr>
            <a:xfrm>
              <a:off x="62544" y="5443962"/>
              <a:ext cx="2321855" cy="1342729"/>
              <a:chOff x="564239" y="3775446"/>
              <a:chExt cx="2321855" cy="1342729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77734CF4-4DD8-47EE-8880-6A2F1F734F9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3" name="십자형 182">
                <a:extLst>
                  <a:ext uri="{FF2B5EF4-FFF2-40B4-BE49-F238E27FC236}">
                    <a16:creationId xmlns:a16="http://schemas.microsoft.com/office/drawing/2014/main" id="{3CB04FA1-85E3-421A-B784-8E07F39900B0}"/>
                  </a:ext>
                </a:extLst>
              </p:cNvPr>
              <p:cNvSpPr/>
              <p:nvPr/>
            </p:nvSpPr>
            <p:spPr>
              <a:xfrm>
                <a:off x="564239" y="3775446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7D0BC50-F912-4B6A-A20E-0930E3695F86}"/>
                </a:ext>
              </a:extLst>
            </p:cNvPr>
            <p:cNvSpPr txBox="1"/>
            <p:nvPr/>
          </p:nvSpPr>
          <p:spPr>
            <a:xfrm>
              <a:off x="72496" y="5448643"/>
              <a:ext cx="2332262" cy="35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아머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플라즈마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행파이어 </a:t>
              </a:r>
              <a:endPara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미사일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EC3A148-1A0B-4143-9A3D-B561E4D921BF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장갑을 파괴하거나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플라즈마 공격을 가하거나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적의 무장 사속을 감소시키는 미사일들 중에서 하나를 선택하세요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443865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BROWLER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D53ABA7E-5BE9-4B98-82A1-B4DC3F8BC66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77ACE4D9-F97C-4CEE-A46F-3B335EDCD1EB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8ED779B6-5491-42A8-99EB-45368BA0117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DCF9AD-C800-488D-A23E-D4CBF0392B11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88D6E96-3A0E-4762-8B36-17D507A0111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CDCBBD7-844E-459A-8D99-A2AF3ED9DA5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66ECFE96-BCF5-463C-97F7-86DEB7B132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36D70B6-F5DA-47B7-85CD-EC306E523C18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DF7DE-16E3-4CA1-863E-CEE070FB2B3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115F40C-C707-42EA-99B7-9A4B76F4E981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6CF3500-4AFC-45CA-B97E-F2C9A63DADA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134A-4B6F-40F7-B45C-F9929A6CAEF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2" name="십자형 131">
                <a:extLst>
                  <a:ext uri="{FF2B5EF4-FFF2-40B4-BE49-F238E27FC236}">
                    <a16:creationId xmlns:a16="http://schemas.microsoft.com/office/drawing/2014/main" id="{B98AD872-07D1-41C1-813F-8944F0442ED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988D95D-0834-475F-8677-72A766C80CDA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3F18706-0D0C-4AAB-89B9-F1D3281703F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A3ADAA3-6EA1-4C5A-8AF9-1630EB30664B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E0EA63A2-760C-499E-99D5-805446CCD8C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CE08A82-F8C0-491E-9068-F1C0D25B357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9" name="십자형 138">
                <a:extLst>
                  <a:ext uri="{FF2B5EF4-FFF2-40B4-BE49-F238E27FC236}">
                    <a16:creationId xmlns:a16="http://schemas.microsoft.com/office/drawing/2014/main" id="{7E550221-601E-4935-98C7-8B33F522C7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F8231EA-DF56-4E0D-A4FA-E8B7A82F0D37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1AD82A8-0838-459B-8B2B-9FB50F74DE3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49C39DA-C7BB-4EF3-BB91-1FE7279F703B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F38482BE-DED4-4662-A0D6-DDB33A72DBB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6B2E447-1A57-4C1F-B040-D774F5984F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5" name="십자형 144">
                <a:extLst>
                  <a:ext uri="{FF2B5EF4-FFF2-40B4-BE49-F238E27FC236}">
                    <a16:creationId xmlns:a16="http://schemas.microsoft.com/office/drawing/2014/main" id="{A35EE4F1-5CB7-4412-B1F3-12575AACA07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3568F8E-AE36-4C28-8788-07622FDB4D46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764D5D42-382A-4868-A7E0-FEB7E199975B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906B337-9EB1-4763-B6F9-5B923BF12170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6C0D646-C457-4372-9BC1-EE1DAAF7A566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7DF10725-1BB4-4919-9B38-3A5A1B7DA86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1" name="십자형 150">
                <a:extLst>
                  <a:ext uri="{FF2B5EF4-FFF2-40B4-BE49-F238E27FC236}">
                    <a16:creationId xmlns:a16="http://schemas.microsoft.com/office/drawing/2014/main" id="{B6A664EC-15DB-4368-9E30-BE5970FA7CC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4AF2117-A796-46F3-8299-7066F5D91AD0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6250D27-DC65-45D8-A8EA-7202D93233FE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9FD184CB-ADDB-41FE-9BE2-4D4D5D1DD053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hlinkClick r:id="rId11" action="ppaction://hlinksldjump"/>
            <a:extLst>
              <a:ext uri="{FF2B5EF4-FFF2-40B4-BE49-F238E27FC236}">
                <a16:creationId xmlns:a16="http://schemas.microsoft.com/office/drawing/2014/main" id="{55DD02F3-5DE7-42E0-B015-C8F8A06422C4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7" name="사각형: 둥근 모서리 76">
            <a:hlinkClick r:id="rId9" action="ppaction://hlinksldjump"/>
            <a:extLst>
              <a:ext uri="{FF2B5EF4-FFF2-40B4-BE49-F238E27FC236}">
                <a16:creationId xmlns:a16="http://schemas.microsoft.com/office/drawing/2014/main" id="{1F61C01E-D87F-44FE-AA6F-A6A2CA8D3253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C60F1B7-7193-43A9-8F26-2CC51C20C970}"/>
              </a:ext>
            </a:extLst>
          </p:cNvPr>
          <p:cNvGrpSpPr/>
          <p:nvPr/>
        </p:nvGrpSpPr>
        <p:grpSpPr>
          <a:xfrm>
            <a:off x="70786" y="6922171"/>
            <a:ext cx="1717514" cy="1737603"/>
            <a:chOff x="94381" y="5448643"/>
            <a:chExt cx="2290018" cy="133804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9EED8F2-EECF-456D-9A94-B5CBFCF74A4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0EF8315-A436-43C1-97A1-1408F5B8A41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7" name="십자형 86">
                <a:extLst>
                  <a:ext uri="{FF2B5EF4-FFF2-40B4-BE49-F238E27FC236}">
                    <a16:creationId xmlns:a16="http://schemas.microsoft.com/office/drawing/2014/main" id="{ABD6F771-68EE-40A4-A99E-94C8805C61A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3501D9-B1EF-4DF5-A575-C68D3A0E8476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720B86B-757A-40CF-A667-2F53BE3891EA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72D8FB3-B37D-4848-BF2E-4A6B60A84843}"/>
              </a:ext>
            </a:extLst>
          </p:cNvPr>
          <p:cNvGrpSpPr/>
          <p:nvPr/>
        </p:nvGrpSpPr>
        <p:grpSpPr>
          <a:xfrm>
            <a:off x="3711778" y="6922166"/>
            <a:ext cx="1717514" cy="1737603"/>
            <a:chOff x="94381" y="5448643"/>
            <a:chExt cx="2290018" cy="133804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9F7BB185-99E5-40B4-B3E1-388BCD8924C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B84ACDB-E9AD-4F87-8CF7-97BD827B135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4" name="십자형 93">
                <a:extLst>
                  <a:ext uri="{FF2B5EF4-FFF2-40B4-BE49-F238E27FC236}">
                    <a16:creationId xmlns:a16="http://schemas.microsoft.com/office/drawing/2014/main" id="{FA3CDA34-BA66-4D81-8319-25E1EAFFC19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0C28E72-0A00-459D-8686-75E06958A494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151C07F-4732-4C6A-BA01-9C05F4D565C6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15AB53-726C-42C5-945F-8482D8E6F621}"/>
              </a:ext>
            </a:extLst>
          </p:cNvPr>
          <p:cNvGrpSpPr/>
          <p:nvPr/>
        </p:nvGrpSpPr>
        <p:grpSpPr>
          <a:xfrm>
            <a:off x="1887201" y="6922167"/>
            <a:ext cx="1720131" cy="1737603"/>
            <a:chOff x="90891" y="5448643"/>
            <a:chExt cx="2293508" cy="133804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4DA77F-24FC-4A44-84F0-F38BB7DF824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74D1D78-A530-443A-A7B9-F6C4B167F9B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0" name="십자형 99">
                <a:extLst>
                  <a:ext uri="{FF2B5EF4-FFF2-40B4-BE49-F238E27FC236}">
                    <a16:creationId xmlns:a16="http://schemas.microsoft.com/office/drawing/2014/main" id="{1638CD88-3F1C-4F44-961E-FC9253A217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41162D-FF3A-4E11-B96F-26490A576554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6830A24-1B81-4118-8474-BB9F88DD525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7521BD-3DA1-4838-9301-2FEFB130010A}"/>
              </a:ext>
            </a:extLst>
          </p:cNvPr>
          <p:cNvGrpSpPr/>
          <p:nvPr/>
        </p:nvGrpSpPr>
        <p:grpSpPr>
          <a:xfrm>
            <a:off x="5532589" y="6922166"/>
            <a:ext cx="1717514" cy="1737603"/>
            <a:chOff x="94381" y="5448643"/>
            <a:chExt cx="2290018" cy="133804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0F3284-2EB2-4DF2-BC84-93ED5D73D91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89282D56-6A52-48ED-90AD-094950A7AEF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6" name="십자형 105">
                <a:extLst>
                  <a:ext uri="{FF2B5EF4-FFF2-40B4-BE49-F238E27FC236}">
                    <a16:creationId xmlns:a16="http://schemas.microsoft.com/office/drawing/2014/main" id="{8E3BBC5D-EE63-424B-8486-473F57F7AF8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1E96767-1565-4A76-9E2F-CC47E837B741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F50DF38-ACC1-4CAC-B28E-6A1F69226271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1418836-99C9-47E9-B2D2-B00338B6BCBA}"/>
              </a:ext>
            </a:extLst>
          </p:cNvPr>
          <p:cNvGrpSpPr/>
          <p:nvPr/>
        </p:nvGrpSpPr>
        <p:grpSpPr>
          <a:xfrm>
            <a:off x="7349004" y="6928242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D401556-A6E8-45ED-BFF3-CC27822D780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FE4D83E-B1D9-4EB8-AE1D-6207FF7AC6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15CCFF52-6FAC-4609-98CE-11B2D3D07F76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702FEAF-0F57-4ED7-B022-43446C83DD3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F9AEB3D-F2A4-4366-92E6-A9774F1D908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03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419123"/>
            <a:ext cx="3736595" cy="149366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048C935-DE4F-4177-B272-12A62ACBB1A4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양 측면 장갑은 강력하지만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나머지 장갑부위는 평범하거나 취약하여 약점이 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그래서 적에게 되도록 측면을 보여주면서 싸우는 것이 브롤러의 전술이지만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브롤러의 측면은 피탄면적이 넓으므로 상황에 따라 전면을 보여주면서 회피기동하는 것도 좋습니다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 무장인 썸퍼는 근거리 전용 무장이므로 최대 사거리에서는 매우 낮은 피해를 입힙니다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이 피해량으로도 적의 장갑 수리나 기지 회복을 저지할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하푼이 빗나가더라도 적을 근접전으로 끌어들일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충격파 사거리에 들어올 때까지 소행성 등 엄폐물을 끼고 근접하세요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0F18115-196B-4E7C-B830-4BCD9B12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A8005CE-A44B-47F6-8A98-3EC136EBED87}"/>
              </a:ext>
            </a:extLst>
          </p:cNvPr>
          <p:cNvGrpSpPr/>
          <p:nvPr/>
        </p:nvGrpSpPr>
        <p:grpSpPr>
          <a:xfrm>
            <a:off x="41945" y="3105296"/>
            <a:ext cx="1149921" cy="276837"/>
            <a:chOff x="94381" y="4809629"/>
            <a:chExt cx="1533228" cy="36911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773F08D-D066-4652-8FD0-6987AC04C2F1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11C6625-DCFD-41BC-8D56-331445C381E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75" name="이등변 삼각형 74">
            <a:hlinkClick r:id="rId10" action="ppaction://hlinksldjump"/>
            <a:extLst>
              <a:ext uri="{FF2B5EF4-FFF2-40B4-BE49-F238E27FC236}">
                <a16:creationId xmlns:a16="http://schemas.microsoft.com/office/drawing/2014/main" id="{CCC09B7F-FDA5-4364-B144-937758D224A4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C31566-9B6A-4DF1-87C7-6013FC11E2C2}"/>
              </a:ext>
            </a:extLst>
          </p:cNvPr>
          <p:cNvSpPr/>
          <p:nvPr/>
        </p:nvSpPr>
        <p:spPr>
          <a:xfrm>
            <a:off x="314328" y="6922166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브롤러는 적을 끌어당겨 상태이상을 먹이고 순식간에 처리 가능한 근접전의 강자입니다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압도적으로 두꺼운 측면 장갑은 난투가 벌어지는 중에도 브롤러가 적진을 휘젓고 다닐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표적에게 하푼을 적중하는 데 성공하면 진형 밖으로 끌어내 처리하거나 아군들이 공격하기 좋은 위치로 당겨올 수 있으므로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성공적인 브롤러 운용의 절반은 하푼의 명중에 달렸다고 단언할 수 있겠습니다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7" name="사각형: 둥근 모서리 76">
            <a:hlinkClick r:id="rId11" action="ppaction://hlinksldjump"/>
            <a:extLst>
              <a:ext uri="{FF2B5EF4-FFF2-40B4-BE49-F238E27FC236}">
                <a16:creationId xmlns:a16="http://schemas.microsoft.com/office/drawing/2014/main" id="{50FBB157-334C-48FD-9AB5-6ACBED5C7F96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78" name="사각형: 둥근 모서리 77">
            <a:hlinkClick r:id="rId9" action="ppaction://hlinksldjump"/>
            <a:extLst>
              <a:ext uri="{FF2B5EF4-FFF2-40B4-BE49-F238E27FC236}">
                <a16:creationId xmlns:a16="http://schemas.microsoft.com/office/drawing/2014/main" id="{E56BEAE4-BF15-4556-B7FB-6A4CF2684C32}"/>
              </a:ext>
            </a:extLst>
          </p:cNvPr>
          <p:cNvSpPr/>
          <p:nvPr/>
        </p:nvSpPr>
        <p:spPr>
          <a:xfrm>
            <a:off x="9220051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201C5A9-BB63-4B1E-A88D-F1F59459F379}"/>
              </a:ext>
            </a:extLst>
          </p:cNvPr>
          <p:cNvGrpSpPr/>
          <p:nvPr/>
        </p:nvGrpSpPr>
        <p:grpSpPr>
          <a:xfrm>
            <a:off x="70786" y="7026145"/>
            <a:ext cx="1717514" cy="1737603"/>
            <a:chOff x="94381" y="5448643"/>
            <a:chExt cx="2290018" cy="1338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1B32B7E-523C-4558-97C4-59CE8851697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9870CAE-A546-418D-BB83-0291666D54F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5BFE5405-A865-4AE5-A01A-A0A82EC857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BA4183-519A-4875-8E9B-31B69D4A161E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D982B95-E729-4E79-B314-BBF2B8A62595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4B974F2-DF8A-4BCA-AF59-688AEF00FDEB}"/>
              </a:ext>
            </a:extLst>
          </p:cNvPr>
          <p:cNvGrpSpPr/>
          <p:nvPr/>
        </p:nvGrpSpPr>
        <p:grpSpPr>
          <a:xfrm>
            <a:off x="3711778" y="7026140"/>
            <a:ext cx="1717514" cy="1737603"/>
            <a:chOff x="94381" y="5448643"/>
            <a:chExt cx="229001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1DB4D06-4C49-4051-B4F0-31230912B9C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51BE915-49FE-4A83-90B5-F048EBC9009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FF03EBA0-010B-4037-89C5-5BB2362F55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74620C6-7233-4A42-AB27-8210C2B1A561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2E7DFC6-919B-4500-BFCD-8710768D7A6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F4F0222-A62A-41CF-9E58-D4DCC8C2FCCD}"/>
              </a:ext>
            </a:extLst>
          </p:cNvPr>
          <p:cNvGrpSpPr/>
          <p:nvPr/>
        </p:nvGrpSpPr>
        <p:grpSpPr>
          <a:xfrm>
            <a:off x="1887201" y="7026141"/>
            <a:ext cx="1720131" cy="1737603"/>
            <a:chOff x="90891" y="5448643"/>
            <a:chExt cx="229350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F00A8D0-A428-4A1F-908C-9E74EC5F4D6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B597C45-CE1C-44D8-B174-584EBCA2988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31F0E387-4BBE-496C-B064-C92BD1A788A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5DAE6-F789-4EC9-BA53-2B7AC7C90969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5C4AC73-BD00-4271-9FEC-CFFB0C5E82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8DFC81-24B5-44EE-BFF2-E0F9B3E03D04}"/>
              </a:ext>
            </a:extLst>
          </p:cNvPr>
          <p:cNvGrpSpPr/>
          <p:nvPr/>
        </p:nvGrpSpPr>
        <p:grpSpPr>
          <a:xfrm>
            <a:off x="5532589" y="7026140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EA4A841-542C-4634-8328-9F18A43C62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8EF05A7-0C41-49DB-88F0-F59D334093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646ED26D-293A-44D6-A5E7-FDD7ECD6598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7B729-16C2-473C-A21F-A0C5717CDEAD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AA99131-16A4-4251-AEFB-54B3D4E06AF6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243A762C-847B-40C3-A2DF-84A33A729A77}"/>
              </a:ext>
            </a:extLst>
          </p:cNvPr>
          <p:cNvGrpSpPr/>
          <p:nvPr/>
        </p:nvGrpSpPr>
        <p:grpSpPr>
          <a:xfrm>
            <a:off x="7349004" y="7032216"/>
            <a:ext cx="1717514" cy="1737603"/>
            <a:chOff x="94381" y="5448643"/>
            <a:chExt cx="2290018" cy="133804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8A96A52-7A12-4512-9B68-00C94EE3641C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C0AE03D1-C94B-4E94-BA93-5D71BCA595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7" name="십자형 146">
                <a:extLst>
                  <a:ext uri="{FF2B5EF4-FFF2-40B4-BE49-F238E27FC236}">
                    <a16:creationId xmlns:a16="http://schemas.microsoft.com/office/drawing/2014/main" id="{90F3C851-C749-45CA-A260-63EE2A929EBC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B91A753-89CC-46F1-9E31-43C3FE3DDF47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9D7BC-2379-4A3B-ABCF-34F4A2EA5F2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BFD3A66-656B-4DA5-B191-CFE2A39DE301}"/>
              </a:ext>
            </a:extLst>
          </p:cNvPr>
          <p:cNvCxnSpPr>
            <a:cxnSpLocks/>
          </p:cNvCxnSpPr>
          <p:nvPr/>
        </p:nvCxnSpPr>
        <p:spPr>
          <a:xfrm flipV="1">
            <a:off x="3834751" y="3762375"/>
            <a:ext cx="0" cy="296024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BRAWLER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근거리 무장과 적을 끌어당기는 능력으로 근접 전투를 지배하는 근접전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927431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썸퍼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근거리에서 높은 피해를 주는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클러스터를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거리가 멀어지면 피해가 크게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7"/>
            <a:ext cx="1717514" cy="1737603"/>
            <a:chOff x="94381" y="5448643"/>
            <a:chExt cx="2290018" cy="1338048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적함에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감속 효과와 어빌리티 무력화를 부여하는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927432" y="5448643"/>
              <a:ext cx="6223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하푼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E69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809877" y="5448643"/>
              <a:ext cx="85750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하푼 풀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하푼이 적용된 적함을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자신을 향해 끌어당깁니다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C350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27748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브롤러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76805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543445" y="4531773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" y="1621477"/>
            <a:ext cx="6434353" cy="257206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578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318835" y="4531773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565C7C29-E786-482F-A416-ED7F979B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C66F5DA-76EA-40BB-A3F3-3084B2DC6A40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0548068B-E900-448E-A716-B3E09870E71B}"/>
              </a:ext>
            </a:extLst>
          </p:cNvPr>
          <p:cNvSpPr/>
          <p:nvPr/>
        </p:nvSpPr>
        <p:spPr>
          <a:xfrm>
            <a:off x="9259900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1" action="ppaction://hlinksldjump"/>
            <a:extLst>
              <a:ext uri="{FF2B5EF4-FFF2-40B4-BE49-F238E27FC236}">
                <a16:creationId xmlns:a16="http://schemas.microsoft.com/office/drawing/2014/main" id="{F10B2C0C-4164-4DAD-94E8-9C16FB323842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3E1203C-637C-4C8C-A7D5-58761BF7E0B8}"/>
              </a:ext>
            </a:extLst>
          </p:cNvPr>
          <p:cNvGrpSpPr/>
          <p:nvPr/>
        </p:nvGrpSpPr>
        <p:grpSpPr>
          <a:xfrm>
            <a:off x="3385176" y="4058397"/>
            <a:ext cx="899150" cy="329906"/>
            <a:chOff x="116634" y="4545329"/>
            <a:chExt cx="1075232" cy="276837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52C4BCC-C449-44E1-AB47-76DFBE8D1B69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D101BA-6476-487C-A2FC-AB46D06E2361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90063BED-E54C-4BAE-8672-D1861CE8016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3CBB7D-4317-4FCE-B7F5-38BB3D2EA08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DE0AE62-4314-44D9-8CF6-05436FD05242}"/>
              </a:ext>
            </a:extLst>
          </p:cNvPr>
          <p:cNvGrpSpPr/>
          <p:nvPr/>
        </p:nvGrpSpPr>
        <p:grpSpPr>
          <a:xfrm>
            <a:off x="1961482" y="3035648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C7E08D8A-28EB-42E5-9971-107E828530F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D194E85-43DE-4C76-A218-38399483D387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9BE20FEB-A134-4FB2-B0D0-3AEC16638519}"/>
                  </a:ext>
                </a:extLst>
              </p:cNvPr>
              <p:cNvSpPr/>
              <p:nvPr/>
            </p:nvSpPr>
            <p:spPr>
              <a:xfrm>
                <a:off x="497668" y="4809629"/>
                <a:ext cx="1030356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9A451A-A49E-4504-9F4B-9AF74C33B30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2EBED04-9183-421C-A31A-A95104FE75F4}"/>
              </a:ext>
            </a:extLst>
          </p:cNvPr>
          <p:cNvGrpSpPr/>
          <p:nvPr/>
        </p:nvGrpSpPr>
        <p:grpSpPr>
          <a:xfrm>
            <a:off x="575133" y="197172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74B66858-552D-4DF9-B7C6-7C0EC16ABC3F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A46F585-89B8-444B-91B1-432E8E23A970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ECCF958C-9AF8-4605-9A44-E2007DA02F18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58F500-BA7B-4293-B287-E39E73719266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F15CBB3-86DA-4D88-ACD8-048D91E1DF87}"/>
              </a:ext>
            </a:extLst>
          </p:cNvPr>
          <p:cNvGrpSpPr/>
          <p:nvPr/>
        </p:nvGrpSpPr>
        <p:grpSpPr>
          <a:xfrm>
            <a:off x="4811950" y="3035648"/>
            <a:ext cx="754515" cy="276837"/>
            <a:chOff x="116634" y="4545329"/>
            <a:chExt cx="1075232" cy="27683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996F286-0137-4F6D-A9B0-5644F99694E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480AA12-6733-4963-A24A-29AC4A4B4B94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4B4BB507-DBE5-4FE7-9D82-9C1FF0510E31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700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569BE2B-1E13-490D-BAF3-922A546AFA87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E2DC0F15-1C7D-476B-A289-E2A31FBE2E25}"/>
              </a:ext>
            </a:extLst>
          </p:cNvPr>
          <p:cNvGrpSpPr/>
          <p:nvPr/>
        </p:nvGrpSpPr>
        <p:grpSpPr>
          <a:xfrm>
            <a:off x="3638110" y="1881586"/>
            <a:ext cx="754515" cy="276837"/>
            <a:chOff x="116634" y="4545329"/>
            <a:chExt cx="1075232" cy="276837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1D69A74-F065-4C99-A17B-FD4972A4A4FA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9532BC9-AEE0-4BAF-B747-8E11955D03E9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16DCF8-0317-4319-B998-AC0A949712B5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4000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1D4156-3FA8-41FB-86C1-93DB6F1AAE3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1DB76A7-F324-41CC-A4CC-950567DC55F5}"/>
              </a:ext>
            </a:extLst>
          </p:cNvPr>
          <p:cNvCxnSpPr>
            <a:cxnSpLocks/>
          </p:cNvCxnSpPr>
          <p:nvPr/>
        </p:nvCxnSpPr>
        <p:spPr>
          <a:xfrm>
            <a:off x="2822121" y="1544689"/>
            <a:ext cx="0" cy="763551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645CE59-BA98-45C5-846E-34F2C7777E78}"/>
              </a:ext>
            </a:extLst>
          </p:cNvPr>
          <p:cNvGrpSpPr/>
          <p:nvPr/>
        </p:nvGrpSpPr>
        <p:grpSpPr>
          <a:xfrm>
            <a:off x="2338740" y="1217847"/>
            <a:ext cx="899150" cy="329906"/>
            <a:chOff x="116634" y="4545329"/>
            <a:chExt cx="1075232" cy="27683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DBD5EFD-7E4C-4E53-B17F-7B7E8E35D3B1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5C765D31-3C41-4C62-AD8E-2F53407EDCCC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DE8398FA-AA2A-4606-99D2-B0E70A435E7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1000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2235B2F-956D-48D6-9C50-CCBCA81D66DC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2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6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pic>
        <p:nvPicPr>
          <p:cNvPr id="10" name="그림 9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0E72C80-5ADE-431A-A714-BE0AA620E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7267" y="-2470040"/>
            <a:ext cx="4250767" cy="169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EB2127-9BF5-45F7-B943-87AE6FE9E4FC}"/>
              </a:ext>
            </a:extLst>
          </p:cNvPr>
          <p:cNvSpPr txBox="1"/>
          <p:nvPr/>
        </p:nvSpPr>
        <p:spPr>
          <a:xfrm>
            <a:off x="-4240267" y="-769441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5D531-6B54-4FE1-AA28-4EDBBF25D888}"/>
              </a:ext>
            </a:extLst>
          </p:cNvPr>
          <p:cNvSpPr txBox="1"/>
          <p:nvPr/>
        </p:nvSpPr>
        <p:spPr>
          <a:xfrm>
            <a:off x="-4264770" y="6858000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8045B-7BF7-4938-8603-42D8A8A880C9}"/>
              </a:ext>
            </a:extLst>
          </p:cNvPr>
          <p:cNvSpPr txBox="1"/>
          <p:nvPr/>
        </p:nvSpPr>
        <p:spPr>
          <a:xfrm>
            <a:off x="9133500" y="-770841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3762D-61DA-44EC-BB9D-128DF2D5F0BB}"/>
              </a:ext>
            </a:extLst>
          </p:cNvPr>
          <p:cNvSpPr txBox="1"/>
          <p:nvPr/>
        </p:nvSpPr>
        <p:spPr>
          <a:xfrm>
            <a:off x="9134760" y="6858000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B1037B1A-F138-4EC9-AF71-67A6E130E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-2470040"/>
            <a:ext cx="4250767" cy="1699199"/>
          </a:xfrm>
          <a:prstGeom prst="rect">
            <a:avLst/>
          </a:prstGeom>
        </p:spPr>
      </p:pic>
      <p:pic>
        <p:nvPicPr>
          <p:cNvPr id="16" name="그림 15">
            <a:hlinkClick r:id="rId7" action="ppaction://hlinksldjump"/>
            <a:extLst>
              <a:ext uri="{FF2B5EF4-FFF2-40B4-BE49-F238E27FC236}">
                <a16:creationId xmlns:a16="http://schemas.microsoft.com/office/drawing/2014/main" id="{A87D5C71-6188-4239-B729-1DF11834F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7622737"/>
            <a:ext cx="4250764" cy="1699199"/>
          </a:xfrm>
          <a:prstGeom prst="rect">
            <a:avLst/>
          </a:prstGeom>
        </p:spPr>
      </p:pic>
      <p:pic>
        <p:nvPicPr>
          <p:cNvPr id="17" name="그림 16">
            <a:hlinkClick r:id="rId9" action="ppaction://hlinksldjump"/>
            <a:extLst>
              <a:ext uri="{FF2B5EF4-FFF2-40B4-BE49-F238E27FC236}">
                <a16:creationId xmlns:a16="http://schemas.microsoft.com/office/drawing/2014/main" id="{72DBD75C-8A19-4977-8FAB-679B7C481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0767" y="7627441"/>
            <a:ext cx="4250767" cy="169919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4785381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4559752" y="0"/>
            <a:ext cx="4584246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B2519DE-1653-4ECF-A4B0-5455E07A4D4A}"/>
              </a:ext>
            </a:extLst>
          </p:cNvPr>
          <p:cNvGrpSpPr/>
          <p:nvPr/>
        </p:nvGrpSpPr>
        <p:grpSpPr>
          <a:xfrm>
            <a:off x="-1598446" y="-562429"/>
            <a:ext cx="6172194" cy="7982857"/>
            <a:chOff x="-1598446" y="-562429"/>
            <a:chExt cx="6172194" cy="798285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03A4E6-E948-4ADC-A67A-35A80594BC63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hlinkClick r:id="rId12" action="ppaction://hlinksldjump"/>
              <a:extLst>
                <a:ext uri="{FF2B5EF4-FFF2-40B4-BE49-F238E27FC236}">
                  <a16:creationId xmlns:a16="http://schemas.microsoft.com/office/drawing/2014/main" id="{C50EB1BE-37F7-4F83-BAAD-471DF0AD45C0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6" name="TextBox 35">
              <a:hlinkClick r:id="rId13" action="ppaction://hlinksldjump"/>
              <a:extLst>
                <a:ext uri="{FF2B5EF4-FFF2-40B4-BE49-F238E27FC236}">
                  <a16:creationId xmlns:a16="http://schemas.microsoft.com/office/drawing/2014/main" id="{687E4312-FA6F-41BE-947D-199DF99BA63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7" name="TextBox 36">
              <a:hlinkClick r:id="rId14" action="ppaction://hlinksldjump"/>
              <a:extLst>
                <a:ext uri="{FF2B5EF4-FFF2-40B4-BE49-F238E27FC236}">
                  <a16:creationId xmlns:a16="http://schemas.microsoft.com/office/drawing/2014/main" id="{62E768AB-41E3-4F1D-A433-C6F32BFC0DAD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8" name="TextBox 37">
              <a:hlinkClick r:id="rId15" action="ppaction://hlinksldjump"/>
              <a:extLst>
                <a:ext uri="{FF2B5EF4-FFF2-40B4-BE49-F238E27FC236}">
                  <a16:creationId xmlns:a16="http://schemas.microsoft.com/office/drawing/2014/main" id="{D01EDB3D-FEDF-48D6-8FD7-9A3877BE09FB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8DF78C-DC15-4902-8AC6-E62937BB1D4A}"/>
              </a:ext>
            </a:extLst>
          </p:cNvPr>
          <p:cNvSpPr txBox="1"/>
          <p:nvPr/>
        </p:nvSpPr>
        <p:spPr>
          <a:xfrm flipH="1">
            <a:off x="3008" y="6519446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FONT BY GOOGLE :: Noto Sans CJK KR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든든한 아군인 센츄리온은 튼튼한 함체와 더불어 상황에 따라 공격과 방어를 오갈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혼자 다닐 때는 센츄리온의 능력들이 별 효과를 발휘하지 못하지만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아군이 함께할 때 기술들은 비로소 그 진가를 빌휘합니다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방패로 위급한 아군을 지켜주거나 공격함들에게 안전한 엄폐물을 제공하고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중요한 적에게 일점사를 유도하며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떄로는 그 자신이 강력한 폭탄이 되기도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센츄리온의 운용에는 전장의 상황을 읽는 냉철한 판단력이 요구되므로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숙련된 함장이 훌륭한 아군들과 함께할 때 최고의 효율을 보여줍니다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133E28F-C84E-415E-BB90-FE5D849290A0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D35FEF-07D4-4106-BAFD-57D63EF7361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3EFEFE0-4185-4A16-B517-A14CF37D26B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36A29176-4FEC-4D7E-A6DE-1A851454C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89CCBF7-9D09-4CA4-A542-C58881ECE618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FE5F5A-3354-4033-865F-B670C3965FE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26C4B24-6FCA-418B-8158-EFE42961AC12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039D6D3-537D-44AA-BA8D-4A4CFDA765CD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29132F5B-3049-40B8-8E0A-7AC560FEFBD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95811C1B-6620-49D5-87BA-37AF999D0B4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C5A784-FED8-4696-A976-528CF6CB1348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461D78-E092-45A0-A9A2-B7E73094829B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73CDB1F-6C5A-4C97-BE34-AE1AE601FDF5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9A48133-08D9-4B9A-923B-5D417ED22D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12AF8B-5E95-4BD3-BA5D-BF4A8260DC6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CEE5EE62-084F-44AA-BBDB-1F1C8220534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939D31E-5F2E-4B9D-8693-84A32276BF2E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0A822E-D685-46C2-811F-FA7171951E24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4214E41-3FBE-4704-B5EC-C2A7949D58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1A40D3A-3B19-4EA1-A464-36747727835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1C0B6FE-B0DD-4E98-917F-9A20A110210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BE1C9AC7-DD74-42DE-B873-02311CF8AE0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B187B50-EE5B-4F0C-99B1-53C55B46A124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6F5B7ED-A3B6-4880-AF25-C7B1305B694C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EC3B156-F04B-48DD-A6C1-17644E367FC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73CFCE9-F119-4FB0-96E0-D14E37DA6EC3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886DC0A-CD33-4B5B-8B28-D41B4438A8E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72FAEBB5-8BD8-4BF1-BE4C-3DBB5F42C629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8BA5D7-384F-4813-9C07-54D490940919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6B29191-03FE-4801-8395-5DD35BA581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20AF4332-53DA-43AC-B204-A6951E3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9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CENTURION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팀과 협동하여 아군에게 방패를 제공하고 화력을 집중하는 팀워크 특화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301193" y="5448643"/>
              <a:ext cx="18748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안티</a:t>
              </a:r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</a:t>
              </a:r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마테리얼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표식을 남기고 대상이 받는 피해량을 증가시키는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마크 타겟 디버프를 중첩시키는 탄창형 단발 무장입니다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에너지를 소모하며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원하는 때 끄고 켤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쉴드 바리케이드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소모해서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조준 방향에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거대한 방벽을 전개합니다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중에는 무기를 쓸 수 없습니다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에너지 오버드라이브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4000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의 에너지를 소모해서 함선의 코어를 과부하하여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일정 시간 후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5km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모든 적에게 높은 피해를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가하고 밀쳐냅니다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충전 중에는 모든 조작이 불가능하며 피해에 취약해집니다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621792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업소브 드론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대상의 에너지를 흡수하여 센츄리온에게 제공하는 </a:t>
              </a:r>
              <a:b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</a:b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드론을 출격합니다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446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797D21F-01DB-47BA-8290-4007808B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2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70"/>
            <a:ext cx="1720131" cy="1737602"/>
            <a:chOff x="90891" y="5448644"/>
            <a:chExt cx="2293508" cy="133804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실행 단추: 비어 있음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1F7DF93D-180B-46B1-B2F0-92DC2F2CE596}"/>
              </a:ext>
            </a:extLst>
          </p:cNvPr>
          <p:cNvSpPr/>
          <p:nvPr/>
        </p:nvSpPr>
        <p:spPr>
          <a:xfrm>
            <a:off x="201336" y="1770077"/>
            <a:ext cx="1139908" cy="119123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 hidden="1">
            <a:extLst>
              <a:ext uri="{FF2B5EF4-FFF2-40B4-BE49-F238E27FC236}">
                <a16:creationId xmlns:a16="http://schemas.microsoft.com/office/drawing/2014/main" id="{A55C29F7-FE56-42A7-9241-7BA628FB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8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COLOSSUS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튼튼한 함체와 훌륭한 방공능력을 갖춘 정석적인 방어형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110,000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363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전장을 조용히 가로지르는 이 거대한 함선은 생긴 것처럼 견고한 방어력을 자랑합니다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콜로서스는 아군 진형의 최전방에 서서 적들의 포화를 받아내며 넓은 범위에 끊임없이 피해를 누적하는 대공포망을 펼칩니다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콜로서스의 부스트 능력은 매우 느린 속도를 가진 콜로서스가 전장에 빠르게 합류하거나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위험지역을 안전하게 빠져나갈 수 있게 해 줍니다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넓은 범위를 타격하는 대공포는 함재기와 드론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미사일과 부표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민첩한 소형 함선에게 매우 효과적이지만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사거리 밖의 적에게 유린당하지 않도록 주의하세요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91D0E10-29DE-472B-A1CB-3899586776E2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E9AC6C-08FC-49FC-ABAF-6E23006B246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6DEB5CE-637B-4D25-8814-84D44BF1EE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47A06AE5-0D30-4C0C-A74C-1EF18F32CE9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521CDD0-C450-4F75-BE32-1CCC37E93B2A}"/>
                </a:ext>
              </a:extLst>
            </p:cNvPr>
            <p:cNvSpPr txBox="1"/>
            <p:nvPr/>
          </p:nvSpPr>
          <p:spPr>
            <a:xfrm>
              <a:off x="833389" y="5448643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대공포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E713760-7B7D-4419-828F-14F7095D462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거리에서 폭발하는 대공포탄을 연사합니다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짧고 탄속이 느리지만 넓은 범위를 공격합니다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B5B0E4D-F10B-449E-A296-4009D245B2C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699E668-ED9E-45F4-9769-C501F6917AB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C54FAAB-687A-453C-9E7E-D2E2863AE3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1785F813-7E38-4167-B168-826EAB324A5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8F4E60-3D16-41B7-B40E-C5B30D77F7E6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2283214-5011-4303-A7E1-931460E2B6D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사용하는 동안 전진 출력은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증가하고 회전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/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횡이동 출력은 감소합니다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A82EB5E-7645-43EC-B016-14C06517A5F4}"/>
              </a:ext>
            </a:extLst>
          </p:cNvPr>
          <p:cNvGrpSpPr/>
          <p:nvPr/>
        </p:nvGrpSpPr>
        <p:grpSpPr>
          <a:xfrm>
            <a:off x="1887201" y="6922171"/>
            <a:ext cx="1720131" cy="1737602"/>
            <a:chOff x="90891" y="5448644"/>
            <a:chExt cx="2293508" cy="133804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AE77E45-196A-4E73-8738-1A987FAEF1E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219A4284-712E-41CD-B75C-6B4A2ECF1F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2B85E161-8434-436C-8A47-8C65001AE90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418D35D-7897-4ACA-A7CE-984ACCB61412}"/>
                </a:ext>
              </a:extLst>
            </p:cNvPr>
            <p:cNvSpPr txBox="1"/>
            <p:nvPr/>
          </p:nvSpPr>
          <p:spPr>
            <a:xfrm>
              <a:off x="621792" y="5448644"/>
              <a:ext cx="1233671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엔진 무력화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72AEC71-D27D-498A-8B07-DE9F52E3A04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적함의 엔진을 제어불능으로 만듭니다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8FA9EB-3159-4825-87C7-9285D78E9259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D8D3522-51E9-4CFE-B2B4-0294AFFC54F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32743FB-AB9D-4F47-9D1E-90AB94993E5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7DA78A5D-1909-4824-B9E4-13E62756288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D2C54D9-0826-49E1-B2B3-9AF7067363EE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11C6FED-8FF0-4FFA-BAB1-5F0D8D66C69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양측에서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발씩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2F48711-4B45-4923-BA28-B379DBD4CFA7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77C5865-42AF-4E71-8801-EB99BAC8171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7D756DA-C898-46D8-A93E-350AA0398F4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DE03911B-3EFB-480D-AB9D-B95E99E7C55B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0B7B2BE-D725-4377-892C-C980B6F1C81B}"/>
                </a:ext>
              </a:extLst>
            </p:cNvPr>
            <p:cNvSpPr txBox="1"/>
            <p:nvPr/>
          </p:nvSpPr>
          <p:spPr>
            <a:xfrm>
              <a:off x="433705" y="5448643"/>
              <a:ext cx="160984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콜로서스 전투기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76975C3-443E-462F-92CE-ECA1FFA972D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09" name="실행 단추: 비어 있음 108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8920CFE-1A92-4AD8-9AD9-7C8C28F28ACE}"/>
              </a:ext>
            </a:extLst>
          </p:cNvPr>
          <p:cNvSpPr/>
          <p:nvPr/>
        </p:nvSpPr>
        <p:spPr>
          <a:xfrm>
            <a:off x="116634" y="1431655"/>
            <a:ext cx="684254" cy="91825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52559E36-A3BC-4202-893D-3DDF123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9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FA2B3AE-7938-4682-8ECB-6BA75D20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DESTROYER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5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DESTROYER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3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13500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374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27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FB379A2-1012-4799-ABF8-0515737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2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DB162059-5017-45D7-A86A-6E1EC3D3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DISRUPTOR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DISRUPTOR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아군 사이를 신속하게 오가며 다양한 거리에서 아군을 지원하고 적군을 견제하는 지원형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540,000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E06BF949-5061-4C9A-9C0F-19E5395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8064FD-BC80-4468-B4C1-0FB33238538A}"/>
              </a:ext>
            </a:extLst>
          </p:cNvPr>
          <p:cNvGrpSpPr/>
          <p:nvPr/>
        </p:nvGrpSpPr>
        <p:grpSpPr>
          <a:xfrm>
            <a:off x="-5322509" y="-562429"/>
            <a:ext cx="6172194" cy="7982857"/>
            <a:chOff x="-1598446" y="-562429"/>
            <a:chExt cx="6172194" cy="79828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198CCF-ABE0-4F7B-95F1-781DF5BF9E6B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hlinkClick r:id="rId3" action="ppaction://hlinksldjump"/>
              <a:extLst>
                <a:ext uri="{FF2B5EF4-FFF2-40B4-BE49-F238E27FC236}">
                  <a16:creationId xmlns:a16="http://schemas.microsoft.com/office/drawing/2014/main" id="{701FF0A3-C965-4138-AFCB-99A8E43937FB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5" name="TextBox 14">
              <a:hlinkClick r:id="rId4" action="ppaction://hlinksldjump"/>
              <a:extLst>
                <a:ext uri="{FF2B5EF4-FFF2-40B4-BE49-F238E27FC236}">
                  <a16:creationId xmlns:a16="http://schemas.microsoft.com/office/drawing/2014/main" id="{9B3F1436-FFBF-4919-B0DA-8B0C4A8405C9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6" name="TextBox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AB1AF726-4720-4BEC-B5B0-593A292CE2C4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TextBox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92A492E8-035C-44F3-A468-B8A6D76B748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1" y="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2503755" y="2576988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pic>
        <p:nvPicPr>
          <p:cNvPr id="50" name="그림 49">
            <a:hlinkClick r:id="rId8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356D73-54AB-463E-9515-E1F2A27EDB6C}"/>
              </a:ext>
            </a:extLst>
          </p:cNvPr>
          <p:cNvSpPr txBox="1"/>
          <p:nvPr/>
        </p:nvSpPr>
        <p:spPr>
          <a:xfrm>
            <a:off x="2503755" y="4643784"/>
            <a:ext cx="4136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WIP</a:t>
            </a:r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E212A9-AA3A-4EB0-80A6-674E27407E7B}"/>
              </a:ext>
            </a:extLst>
          </p:cNvPr>
          <p:cNvSpPr/>
          <p:nvPr/>
        </p:nvSpPr>
        <p:spPr>
          <a:xfrm>
            <a:off x="922771" y="-1400"/>
            <a:ext cx="8222487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</a:t>
              </a:r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7" y="1443914"/>
            <a:ext cx="411514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9C9527C7-49E1-4863-BB42-E26BCFF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ENDEAVOR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ENDEAVOR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게임내에서 유일한 공병 포지션을 가진 함선</a:t>
            </a:r>
            <a:endParaRPr lang="en-US" altLang="ko-KR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" y="1419151"/>
            <a:ext cx="238977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7500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73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3D0A91C3-3147-456B-9F3F-8A39C749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CF507A6F-D5B9-476E-9FD8-6BEFB1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ENFORCER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ENFORCER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탁월한 기동성으로 주요 표적에 접근하여 처치하고 빠져나올 수 있는 근접전용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599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인포서는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재빠르게 근접하여 순식간에 치명적인 공격을 가하는 기동성 누커입니다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두 가지 이동기인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부스트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와 </a:t>
            </a:r>
            <a:r>
              <a:rPr lang="ko-KR" altLang="en-US" sz="1200">
                <a:solidFill>
                  <a:srgbClr val="FFFF6D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타겟 점멸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은 적에게 접근하는 데 사용하거나 처치 후 빠져나올 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혹은 다음 표적에게 이동할 때 등 유연하게 사용할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두 능력을 상황에 따라 적절히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그리고 적시에 사용하여 표적을 확실하게 처리하는 것이 핵심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인포서의 능력들은 에너지를 필요로 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에너지가 부족하면 적시에 사용하지 못할 수도 있으므로 </a:t>
            </a:r>
            <a:endParaRPr lang="en-US" altLang="ko-KR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철저한 에너지 관리가 요구됩니다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96E5DD2-E75B-4689-9F1A-8377CB4E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976B634-0294-43FB-B144-AB5824640008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39AE05F9-F178-4DD2-A8DE-D55980F1BAD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A56B5600-B136-4E4D-A7C5-1C220EE1048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F234EB74-AFA4-46C3-AE15-FAA00C22FDB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09EE84-E37A-4392-AF9C-196CBDA50294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에스컬레이트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7EF0D5-D1B3-4092-A172-508DDF89657D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빠르게 속사합니다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명중한 탄은 다음 탄의 피해량을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증폭시킵니다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71941A-5868-4026-8B46-D2B638A21E81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1079532-AFA3-4BEC-B113-A7CE90732A8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BCF9058-8FF1-4598-9F0C-796593B6B1C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8EB0F2C5-3B68-4AD3-ABC7-F15C46597D7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CCEF45-767A-4896-919F-C52F8338537B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부스트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CC1DB6B-41EA-4550-B025-4CCA213A37F7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전진 출력을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크게 가속합니다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EE80DD3-F89B-430A-81F6-09D75EC69426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4B17490-A074-4D73-A34F-21956F08A17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CCE8F4-E4F1-4B6E-B856-2B42BB51F4F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647497A9-BDCF-479F-B348-9A942E77025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8E9E8F8-D9B0-43DF-BF15-A910ABA394ED}"/>
                </a:ext>
              </a:extLst>
            </p:cNvPr>
            <p:cNvSpPr txBox="1"/>
            <p:nvPr/>
          </p:nvSpPr>
          <p:spPr>
            <a:xfrm>
              <a:off x="715836" y="5448643"/>
              <a:ext cx="1045585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컨커스 샷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6FEFFC0-3D7F-4260-B1EA-26AD56C83A69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투사체를 발사하여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적에게 감속 효과와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어빌리티 무력화를 부여합니다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2472E0B-439F-4B9B-9403-E695D05DC28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398A8CF5-EA9F-42CC-8A93-15B9C7B8289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0EBEC022-12FE-446C-83C5-31E51863CE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732D4D8E-7EC8-41D1-A00D-46454F8408E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DFC388-0553-4A26-9880-BF019E3406ED}"/>
                </a:ext>
              </a:extLst>
            </p:cNvPr>
            <p:cNvSpPr txBox="1"/>
            <p:nvPr/>
          </p:nvSpPr>
          <p:spPr>
            <a:xfrm>
              <a:off x="621790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타겟 블링크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6C0FC22-C76D-4F82-B144-41EA0F610117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6,500m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내의 표적을 향해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점멸합니다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31869E3-B98F-4FE6-9669-1DE4BDB4AC9C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A152443C-4834-4838-9070-5AC1402FF79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8053F812-8429-4932-9553-506A4563C92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FCC21136-04FC-49AB-8E0E-BE7F2AD472AA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CB26BCB-F467-44A3-AF96-E98F0DB8E512}"/>
                </a:ext>
              </a:extLst>
            </p:cNvPr>
            <p:cNvSpPr txBox="1"/>
            <p:nvPr/>
          </p:nvSpPr>
          <p:spPr>
            <a:xfrm>
              <a:off x="598280" y="5448643"/>
              <a:ext cx="1280692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캡 모드 부표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5FDB0B7-D3ED-49E5-B81A-288771464EF3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아군 함선의 점령을 가속하고 적 함선의 점령을 감속하는 부표를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1443914"/>
            <a:ext cx="6433864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sp>
        <p:nvSpPr>
          <p:cNvPr id="134" name="사각형: 둥근 모서리 133">
            <a:hlinkClick r:id="rId8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AD457FD4-2351-4B53-A0BF-CAE063B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FURION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60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FURION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1,720,000 C</a:t>
              </a:r>
              <a:endPara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" y="1419151"/>
            <a:ext cx="3736310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매우어려움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캐논과 불과 미사일을 가진 퓨리온은 강력한 화력이 돋보이는 공격함입니다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퓨리온은 원거리에서는 드론으로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중거리에서는 캐논과 미사일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근거리에서는 플라즈마로 적을 공격합니다</a:t>
            </a:r>
            <a:r>
              <a:rPr lang="en-US" altLang="ko-KR" sz="1200">
                <a:solidFill>
                  <a:srgbClr val="53E2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적과 가까워질수록 사용 가능한 무장이 늘어나지만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적에게 일점사당하지 않으려면 상황을 주시하며 중거리에서 적을 타격하는 것이 좋습니다</a:t>
            </a:r>
            <a:r>
              <a:rPr lang="en-US" altLang="ko-KR" sz="1200">
                <a:solidFill>
                  <a:srgbClr val="E89828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rgbClr val="E89828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87E5773-BFDB-44DA-B328-AE4C7DE9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CCC4-D9DA-4DA6-9F98-BDF75C98E3A5}"/>
              </a:ext>
            </a:extLst>
          </p:cNvPr>
          <p:cNvSpPr txBox="1"/>
          <p:nvPr/>
        </p:nvSpPr>
        <p:spPr>
          <a:xfrm>
            <a:off x="322693" y="3577463"/>
            <a:ext cx="8511265" cy="306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endParaRPr lang="ko-KR" altLang="en-US" sz="2800">
              <a:solidFill>
                <a:srgbClr val="FFFFF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sp>
        <p:nvSpPr>
          <p:cNvPr id="134" name="사각형: 둥근 모서리 133">
            <a:hlinkClick r:id="rId9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8D76EF0B-CA68-4ABD-96D2-D81241F6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GHOST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GHOST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높은 화력과 튼튼한 장갑을 바탕으로 공격과 방어를 두루 갖춘 전선형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7000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667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90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디스트로이어는 천천히 순항하며 함포로 멀리서부터 적을 타격합니다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전장의 상황에 따라 원거리에서 화력을 지원하거나 전방에서 적들의 공격을 받아낼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디스트로이어의 주함포는 측면으로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정면으로는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5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문의 함포를 가동하지만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위나 아래로는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뒤쪽으로는 최소 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문밖에 포격하지 못합니다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숙련되지 않으면 명중하기 어려운 함포의 화력 결손을 막기 위해서는 맞출 수 있는 표적을 우선 공격하면서도 </a:t>
            </a:r>
            <a:endParaRPr lang="en-US" altLang="ko-KR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적이 접근하여 사각지대로 들어오는 것을 허용해선 안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D92C44E-13E0-4339-945B-56D9EE47E403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4804045-CD5B-4FD6-8606-B244D9F8ED0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AF12043-F6FB-4477-9E30-86A7E713DFD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9B5DA927-F6D0-444F-A30F-1EBDF0835BD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A0B1A3-6D26-4279-B1AD-E8706F7D0336}"/>
                </a:ext>
              </a:extLst>
            </p:cNvPr>
            <p:cNvSpPr txBox="1"/>
            <p:nvPr/>
          </p:nvSpPr>
          <p:spPr>
            <a:xfrm>
              <a:off x="527750" y="5448643"/>
              <a:ext cx="142175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아틸러리 캐논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9D8F39F-6B16-4FC6-B16B-FE0A6AFAAE64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최대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문의 함포를 가동하여 발포합니다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현측 사격 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42EE688-29E2-41F9-A6C4-F91B58ACCB28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02DA24-CAD9-439E-BC66-355F772B1D0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8251423-2963-4BFE-AFCE-DB100579A5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A3183768-2799-486A-BDA5-32C321C017B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D5D055-FA19-4E6D-90D3-C639E5224B73}"/>
                </a:ext>
              </a:extLst>
            </p:cNvPr>
            <p:cNvSpPr txBox="1"/>
            <p:nvPr/>
          </p:nvSpPr>
          <p:spPr>
            <a:xfrm>
              <a:off x="621790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재밍 시스템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B985E0-AC02-4E66-96DB-9B544118DD81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파동을 방출하여 해당 섹터 내 모든 적함의 미니맵을 마비시킵니다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지속 시간이 깁니다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F97167-335B-4FD0-9D11-680C70F721AC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057A910-314B-4C6A-BBFA-B307793AECC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7DBB9DE-0C56-40BF-A992-85AA97B829A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DC92853-1D41-4319-8050-C75863BE7FC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F2EF71-98AA-48C8-839D-42AF3764C81F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익스플로시브 차지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938D4A2-EE5D-4D69-8356-25918F21B006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표적 근처에서 폭발하는 탄두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개를 연달아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위력이 약하지만 범위 피해를 입힙니다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CF483B7-5C3E-437D-9E3F-B50F18CCC9A7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DBF09488-D021-452C-B569-8CE358AAF93F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D7338E2-D44C-414A-88D4-850787813D1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26B1CAB9-0DD6-4160-8DDE-20C868119A9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03006DB-1708-44E4-A9F1-3D3292A6EE2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미사일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26BE3AB-86EC-4E87-B62D-1D671F2A53C5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 둘레에서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길고 비행속도가 느립니다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6190CDD-A592-464F-8D26-D101E9F2E0C0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06F06FED-08E3-4556-AA65-EEB9F8D15D3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C3DA9FC0-10DF-4701-A34E-63A171F3725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E96D5238-826B-466A-8BAA-C5E84E6A308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5D61298-9944-44F8-9247-9838EE00EB83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디스트로이어 폭격기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CAE118-E0B4-4771-B619-1A2B99D5D8A2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0EA6679-6AA3-4EC3-BAD0-7B749FCE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8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GLADIATOR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923340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91D65D2-A5EF-4177-AA32-CCD87B4E17B9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9623C1F3-1EB5-420D-9C3F-3C6957888CD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E2C13855-E0DA-4E77-B150-05627EB4F8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3" name="십자형 122">
                <a:extLst>
                  <a:ext uri="{FF2B5EF4-FFF2-40B4-BE49-F238E27FC236}">
                    <a16:creationId xmlns:a16="http://schemas.microsoft.com/office/drawing/2014/main" id="{F7F8B031-6517-4A74-8866-6C69203EA2E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42FF37-1722-4F30-ADE8-23F1F0F3F6C4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3477F67-5EA8-4D0D-B779-7B170703534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109" name="이등변 삼각형 108">
            <a:hlinkClick r:id="rId9" action="ppaction://hlinksldjump"/>
            <a:extLst>
              <a:ext uri="{FF2B5EF4-FFF2-40B4-BE49-F238E27FC236}">
                <a16:creationId xmlns:a16="http://schemas.microsoft.com/office/drawing/2014/main" id="{28753BC8-9519-4137-8D83-57472A47E68F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CA1888E1-7C7B-47DA-8B1B-6E83343CB0D6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7E1C2EB9-0890-40E5-A90E-34679E648568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F463278-434F-4500-B37D-10F1D1B1456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0BBAF245-0BE0-4AA8-A3EC-5452734EFBD9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3B806D7-6228-47A2-85E6-64E487F672D5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4E6D686-DD19-41A3-8E51-9B6713A9EE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E71866C-4C2E-4BE1-AC46-7251C7F00957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F59F9E1E-B846-45B4-B2FC-9464303F96B7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89991B0A-09CD-45FA-ADF3-DC8DD667AD5F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1" name="십자형 160">
                <a:extLst>
                  <a:ext uri="{FF2B5EF4-FFF2-40B4-BE49-F238E27FC236}">
                    <a16:creationId xmlns:a16="http://schemas.microsoft.com/office/drawing/2014/main" id="{4B04B1D1-168F-476B-A5F1-B48A7ED0EA2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EF54A4-8CC7-44FC-AD75-AE91FB8C3E74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A623E993-BEB4-4759-838D-0D95ADC0C7D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970DCA3-4433-418A-A8D2-0C319B042312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04217198-F3BD-43E9-A9B1-29DB578BAD5C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00C033D-571A-49DD-9904-43DD7FA4C89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8" name="십자형 177">
                <a:extLst>
                  <a:ext uri="{FF2B5EF4-FFF2-40B4-BE49-F238E27FC236}">
                    <a16:creationId xmlns:a16="http://schemas.microsoft.com/office/drawing/2014/main" id="{CECB7239-CEC5-44FA-9D85-86CCFAD87E4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EFB6090-851F-41A1-BA1A-EA7F4B3AFA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0153E61-7BEC-4EBB-A0B0-600F37172CC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2AA8871C-EC04-4826-86B7-5301A61C5068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468D8CA3-335E-4A4A-93AE-18E97B77387B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E7FBABD-493C-46CA-B0DF-61806989F41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4" name="십자형 183">
                <a:extLst>
                  <a:ext uri="{FF2B5EF4-FFF2-40B4-BE49-F238E27FC236}">
                    <a16:creationId xmlns:a16="http://schemas.microsoft.com/office/drawing/2014/main" id="{0B2B8843-B2AA-40A1-B7A0-D55819D54D1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591CC12-60D7-4718-80AF-93BD6AB5C970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9A9E92E-F9A3-4F59-982F-E577FCC48639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85" name="사각형: 둥근 모서리 184">
            <a:hlinkClick r:id="rId8" action="ppaction://hlinksldjump"/>
            <a:extLst>
              <a:ext uri="{FF2B5EF4-FFF2-40B4-BE49-F238E27FC236}">
                <a16:creationId xmlns:a16="http://schemas.microsoft.com/office/drawing/2014/main" id="{74AC411F-04F1-4814-86A1-F3B3D3122A3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86" name="사각형: 둥근 모서리 185">
            <a:hlinkClick r:id="rId10" action="ppaction://hlinksldjump"/>
            <a:extLst>
              <a:ext uri="{FF2B5EF4-FFF2-40B4-BE49-F238E27FC236}">
                <a16:creationId xmlns:a16="http://schemas.microsoft.com/office/drawing/2014/main" id="{66B82A06-E7BE-422A-B737-B5699EAAA91E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6806F92-5B13-48E4-A4C4-1BA1225C1E60}"/>
              </a:ext>
            </a:extLst>
          </p:cNvPr>
          <p:cNvGrpSpPr/>
          <p:nvPr/>
        </p:nvGrpSpPr>
        <p:grpSpPr>
          <a:xfrm>
            <a:off x="70786" y="6922166"/>
            <a:ext cx="1717514" cy="1737603"/>
            <a:chOff x="94381" y="5448643"/>
            <a:chExt cx="2290018" cy="1338048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8608D04-5BF1-49D3-A003-D8D0BEAB51C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F01283C-7E35-4527-BE70-3815A12BAC9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92" name="십자형 191">
                <a:extLst>
                  <a:ext uri="{FF2B5EF4-FFF2-40B4-BE49-F238E27FC236}">
                    <a16:creationId xmlns:a16="http://schemas.microsoft.com/office/drawing/2014/main" id="{25B6B09A-518B-41AD-8B1E-8661AE405E3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87DF48-9F4A-4247-B2BE-970490278AF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D97346-CBA0-49D3-9C9F-A6B927EFCB01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63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58465B-644E-445C-9B3F-56781A37F12C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D05286D-CC4D-45AA-9F78-2B3B0E179EC5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hlinkClick r:id="rId3" action="ppaction://hlinksldjump"/>
              <a:extLst>
                <a:ext uri="{FF2B5EF4-FFF2-40B4-BE49-F238E27FC236}">
                  <a16:creationId xmlns:a16="http://schemas.microsoft.com/office/drawing/2014/main" id="{FAF1FE19-D5B7-4A08-B217-9AE91B0CED8F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5" name="TextBox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1F4C20A3-4420-4DA0-AB84-9D4D3A64CF45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6" name="TextBox 25">
              <a:hlinkClick r:id="rId5" action="ppaction://hlinksldjump"/>
              <a:extLst>
                <a:ext uri="{FF2B5EF4-FFF2-40B4-BE49-F238E27FC236}">
                  <a16:creationId xmlns:a16="http://schemas.microsoft.com/office/drawing/2014/main" id="{3565C64C-A453-4931-926B-A336C38A892F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7" name="TextBox 26">
              <a:hlinkClick r:id="rId6" action="ppaction://hlinksldjump"/>
              <a:extLst>
                <a:ext uri="{FF2B5EF4-FFF2-40B4-BE49-F238E27FC236}">
                  <a16:creationId xmlns:a16="http://schemas.microsoft.com/office/drawing/2014/main" id="{791C4F3C-515B-4D71-BF69-AD9C7D7AD747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7F44F2-4CF2-45EF-B4A2-C4A44D7AC0E4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12D5A95-EC7C-469E-8E67-C457E004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F1F480-BE4C-4E6D-8205-40860B1AF05A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8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465219DA-781D-45E1-9A52-56DAB2DC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647DBB7-EE08-4F96-B1E8-193EBEBB6553}"/>
              </a:ext>
            </a:extLst>
          </p:cNvPr>
          <p:cNvSpPr/>
          <p:nvPr/>
        </p:nvSpPr>
        <p:spPr>
          <a:xfrm>
            <a:off x="322693" y="6918531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튼튼한 장갑을 가진 글래디에이터는 방어선에 우뚝 서서 진형에 침투하려는 적을 강력한 포격으로 응징하는 함선입니다</a:t>
            </a:r>
            <a:r>
              <a:rPr lang="en-US" altLang="ko-KR" sz="1200">
                <a:solidFill>
                  <a:srgbClr val="AACC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활성화함으로서 글래디에이터는 해당 위치를 사수합니다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거의 움직이지 못하게 되지만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늘어난 방어력과 화력으로 지점을 사수하게 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글래디에이터는 매우 느린 함선이며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아머가 활성화 중일 때는 점프 드라이브를 사용할 수 없습니다</a:t>
            </a:r>
            <a:r>
              <a:rPr lang="en-US" altLang="ko-KR" sz="1200">
                <a:solidFill>
                  <a:srgbClr val="FF88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따라서</a:t>
            </a:r>
            <a:r>
              <a:rPr lang="ko-KR" altLang="en-US" sz="1200">
                <a:solidFill>
                  <a:srgbClr val="00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200">
                <a:solidFill>
                  <a:srgbClr val="FFFF6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를 화력 증강용으로 생각하면 안 되고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위치를 사수할 필요성이 클 때 신중하게 사용해야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br>
              <a:rPr lang="ko-KR" altLang="en-US" sz="120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F6FB51-303A-46AA-B30B-D2ECB4CCA7A7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캐논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은 현측으로 사격할 때 제일 많은 포문을 가용할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표적이 현측 방향에서 벗어나면 가용 포문이 크게 줄어듭니다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글래디에이터에게 근접해서 사각지대로 돌아서는 적을 주의하세요</a:t>
            </a:r>
            <a:r>
              <a:rPr lang="en-US" altLang="ko-KR" sz="1200">
                <a:solidFill>
                  <a:srgbClr val="FF88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ko-K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200">
                <a:solidFill>
                  <a:srgbClr val="EE6644"/>
                </a:solidFill>
                <a:latin typeface="Arial" panose="020B0604020202020204" pitchFamily="34" charset="0"/>
              </a:rPr>
              <a:t>글래디우스 마인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을</a:t>
            </a:r>
            <a:r>
              <a:rPr lang="ko-KR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위아래에 설치하여 응대할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ko-KR" altLang="en-US" sz="1200">
                <a:solidFill>
                  <a:srgbClr val="FF8800"/>
                </a:solidFill>
                <a:latin typeface="Arial" panose="020B0604020202020204" pitchFamily="34" charset="0"/>
              </a:rPr>
              <a:t>글래디에이터의 측면은 장갑 약점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이지만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약점을 공격하려는 적은 글래디에이터의 포격에 노출될 것입니다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>
                <a:solidFill>
                  <a:srgbClr val="FFFF66"/>
                </a:solidFill>
                <a:latin typeface="Arial" panose="020B0604020202020204" pitchFamily="34" charset="0"/>
              </a:rPr>
              <a:t>팔랑크스 아머</a:t>
            </a: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가 회전 속도를 늘려주는 것을 이용해서 적에게 온전한 장갑면을 보여주도록 선회하세요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br>
              <a:rPr lang="ko-KR" altLang="en-US" sz="1200"/>
            </a:b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13" name="이등변 삼각형 112">
            <a:hlinkClick r:id="rId9" action="ppaction://hlinksldjump"/>
            <a:extLst>
              <a:ext uri="{FF2B5EF4-FFF2-40B4-BE49-F238E27FC236}">
                <a16:creationId xmlns:a16="http://schemas.microsoft.com/office/drawing/2014/main" id="{8EE46C7E-9918-45FE-BB74-47E5214651F3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DA485E7-2594-4AF0-83D8-C3F939707E11}"/>
              </a:ext>
            </a:extLst>
          </p:cNvPr>
          <p:cNvGrpSpPr/>
          <p:nvPr/>
        </p:nvGrpSpPr>
        <p:grpSpPr>
          <a:xfrm>
            <a:off x="3711778" y="6918531"/>
            <a:ext cx="1717514" cy="1737601"/>
            <a:chOff x="94381" y="5448644"/>
            <a:chExt cx="2290018" cy="1338047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9EF4311-E27C-4802-8ABC-10EE3E98A56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A02F555-4F4B-406C-9BBF-18B9984D479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8" name="십자형 127">
                <a:extLst>
                  <a:ext uri="{FF2B5EF4-FFF2-40B4-BE49-F238E27FC236}">
                    <a16:creationId xmlns:a16="http://schemas.microsoft.com/office/drawing/2014/main" id="{118C77A9-F80A-483A-BE5A-0CDA75840BC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546A64F-FCF9-43A1-B43B-DB4CA12D1C73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91FDAB-7F32-4DED-95EC-F0AB174B7159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FB25E92-B421-4E41-ABA4-F55DDE398F3A}"/>
              </a:ext>
            </a:extLst>
          </p:cNvPr>
          <p:cNvGrpSpPr/>
          <p:nvPr/>
        </p:nvGrpSpPr>
        <p:grpSpPr>
          <a:xfrm>
            <a:off x="1887201" y="6918534"/>
            <a:ext cx="1720131" cy="1737603"/>
            <a:chOff x="90891" y="5448643"/>
            <a:chExt cx="2293508" cy="1338048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DBED6B3-5353-49C2-BBC4-3ADF66FD1EE6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134C37D-E92F-427A-9868-BEF03C029C3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4" name="십자형 133">
                <a:extLst>
                  <a:ext uri="{FF2B5EF4-FFF2-40B4-BE49-F238E27FC236}">
                    <a16:creationId xmlns:a16="http://schemas.microsoft.com/office/drawing/2014/main" id="{7351BF28-7DA5-415C-A1E5-25B4DEE603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3F02B5-0BE0-49B8-9CCF-A128A026E76D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B5335EE-BEB9-4F6D-9150-BA96045C1EB0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4C3B4ED-4C71-442E-AC37-2EC711675720}"/>
              </a:ext>
            </a:extLst>
          </p:cNvPr>
          <p:cNvGrpSpPr/>
          <p:nvPr/>
        </p:nvGrpSpPr>
        <p:grpSpPr>
          <a:xfrm>
            <a:off x="5532589" y="6918533"/>
            <a:ext cx="1717514" cy="1737603"/>
            <a:chOff x="94381" y="5448643"/>
            <a:chExt cx="2290018" cy="1338048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B5E10BA-4558-48B0-96D2-3BCCEB7DF18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A32487B-8FED-4EC9-93E5-D7E1FDDCD9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0" name="십자형 139">
                <a:extLst>
                  <a:ext uri="{FF2B5EF4-FFF2-40B4-BE49-F238E27FC236}">
                    <a16:creationId xmlns:a16="http://schemas.microsoft.com/office/drawing/2014/main" id="{BC2A0111-080B-4D8F-BFD1-98DAE80F753A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42E3FE-86EC-4243-851A-9C49BE1AF0D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E75CD18-774B-4925-801E-BFE6AD312E1D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BAA7857-9A90-459F-9B9C-23520C827749}"/>
              </a:ext>
            </a:extLst>
          </p:cNvPr>
          <p:cNvGrpSpPr/>
          <p:nvPr/>
        </p:nvGrpSpPr>
        <p:grpSpPr>
          <a:xfrm>
            <a:off x="7349004" y="6924609"/>
            <a:ext cx="1717514" cy="1737603"/>
            <a:chOff x="94381" y="5448643"/>
            <a:chExt cx="2290018" cy="1338048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F1FBB7E0-0044-413E-8700-6E51044F93BF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C534F86-B766-4A04-BA94-B37980651C5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6" name="십자형 145">
                <a:extLst>
                  <a:ext uri="{FF2B5EF4-FFF2-40B4-BE49-F238E27FC236}">
                    <a16:creationId xmlns:a16="http://schemas.microsoft.com/office/drawing/2014/main" id="{360EA9C8-A061-4385-80BC-B50ECCF8717F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7CDAE57-3A52-4D99-A50A-DD15219F2B0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7EA28C7-8A0E-4CA5-81C2-F5DF7191FD3B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147" name="사각형: 둥근 모서리 146">
            <a:hlinkClick r:id="rId8" action="ppaction://hlinksldjump"/>
            <a:extLst>
              <a:ext uri="{FF2B5EF4-FFF2-40B4-BE49-F238E27FC236}">
                <a16:creationId xmlns:a16="http://schemas.microsoft.com/office/drawing/2014/main" id="{7D3D9A03-2F23-40AE-9256-E3438E8A4487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sp>
        <p:nvSpPr>
          <p:cNvPr id="148" name="사각형: 둥근 모서리 147">
            <a:hlinkClick r:id="rId10" action="ppaction://hlinksldjump"/>
            <a:extLst>
              <a:ext uri="{FF2B5EF4-FFF2-40B4-BE49-F238E27FC236}">
                <a16:creationId xmlns:a16="http://schemas.microsoft.com/office/drawing/2014/main" id="{565E62FD-9D2A-4E99-A32E-2613C8548B5A}"/>
              </a:ext>
            </a:extLst>
          </p:cNvPr>
          <p:cNvSpPr/>
          <p:nvPr/>
        </p:nvSpPr>
        <p:spPr>
          <a:xfrm>
            <a:off x="9307973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3D9AE45-9C8B-4D0B-85D5-744BA6AEDAE0}"/>
              </a:ext>
            </a:extLst>
          </p:cNvPr>
          <p:cNvGrpSpPr/>
          <p:nvPr/>
        </p:nvGrpSpPr>
        <p:grpSpPr>
          <a:xfrm>
            <a:off x="70786" y="6918531"/>
            <a:ext cx="1717514" cy="1737603"/>
            <a:chOff x="94381" y="5448643"/>
            <a:chExt cx="2290018" cy="1338048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DD1FF55-6491-4A9B-B735-2EE42167E7D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40A32B2E-E923-4ED5-B88F-303E9A8CBD8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54" name="십자형 153">
                <a:extLst>
                  <a:ext uri="{FF2B5EF4-FFF2-40B4-BE49-F238E27FC236}">
                    <a16:creationId xmlns:a16="http://schemas.microsoft.com/office/drawing/2014/main" id="{D7114573-ECB4-48C5-B755-831710F6C84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AA1DBBB-791A-40AD-8155-CE4CF2B55B48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88E614-7E87-4142-B1EA-2C4C2C6A009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5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F75CC4F-FC83-413B-ABA0-5DFB9260DC81}"/>
              </a:ext>
            </a:extLst>
          </p:cNvPr>
          <p:cNvCxnSpPr>
            <a:cxnSpLocks/>
          </p:cNvCxnSpPr>
          <p:nvPr/>
        </p:nvCxnSpPr>
        <p:spPr>
          <a:xfrm flipV="1">
            <a:off x="3646176" y="3023895"/>
            <a:ext cx="0" cy="524487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GLADIATOR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강력한 방어와 강력한 현측 공격을 갖춰 위치를 사수하는 대형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433708" y="5448643"/>
              <a:ext cx="160984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함선의 포탑에서 빠른 탄속의 포탄을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현측 사격에서 최대 효율을 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527746" y="5448644"/>
              <a:ext cx="142175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팔랑크스 아머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아머를 활성화하여 글래디에이터의 방어력과 연사력을 증가시킵니다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사용 중 이동 속도는 감소하지만 회전 속도는 증가합니다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433707" y="5448643"/>
              <a:ext cx="160984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마인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가까이의 적함을 감지하면 추적하여 터지는 기뢰를 설치합니다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2×4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 탄창형입니다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미사일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상부 갑판에서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강력한 미사일을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미사일은 느리지만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 추진되며 내구성이 높습니다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쿨타임이 짧습니다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339662" y="5448643"/>
              <a:ext cx="1797927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글래디우스 폭격기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폭격기 편대는 표적에 총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차례의 폭격을 개시합니다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폭탄이 전부 소모되면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보급을 위해 복귀할 것입니다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-3694786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960,000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-2470176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4" y="-2134"/>
            <a:ext cx="2501644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6" y="1404446"/>
            <a:ext cx="6091030" cy="2434826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429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88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36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92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24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-1245566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어려움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B683F419-2E69-4243-9D83-D5D133F7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89" name="사각형: 둥근 모서리 88">
            <a:hlinkClick r:id="rId8" action="ppaction://hlinksldjump"/>
            <a:extLst>
              <a:ext uri="{FF2B5EF4-FFF2-40B4-BE49-F238E27FC236}">
                <a16:creationId xmlns:a16="http://schemas.microsoft.com/office/drawing/2014/main" id="{44559321-6626-4B9E-8FE0-95EF38B4DE7C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90" name="사각형: 둥근 모서리 89">
            <a:hlinkClick r:id="rId9" action="ppaction://hlinksldjump"/>
            <a:extLst>
              <a:ext uri="{FF2B5EF4-FFF2-40B4-BE49-F238E27FC236}">
                <a16:creationId xmlns:a16="http://schemas.microsoft.com/office/drawing/2014/main" id="{5F3F7AB1-1350-46A7-80E6-732033C77E64}"/>
              </a:ext>
            </a:extLst>
          </p:cNvPr>
          <p:cNvSpPr/>
          <p:nvPr/>
        </p:nvSpPr>
        <p:spPr>
          <a:xfrm>
            <a:off x="926684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111" name="사각형: 둥근 모서리 110">
            <a:hlinkClick r:id="rId10" action="ppaction://hlinksldjump"/>
            <a:extLst>
              <a:ext uri="{FF2B5EF4-FFF2-40B4-BE49-F238E27FC236}">
                <a16:creationId xmlns:a16="http://schemas.microsoft.com/office/drawing/2014/main" id="{679DDC7D-9C4E-438F-8152-22E0BBE9F355}"/>
              </a:ext>
            </a:extLst>
          </p:cNvPr>
          <p:cNvSpPr/>
          <p:nvPr/>
        </p:nvSpPr>
        <p:spPr>
          <a:xfrm>
            <a:off x="6863712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E007A6-004F-4D9E-9662-5A548940B9FA}"/>
              </a:ext>
            </a:extLst>
          </p:cNvPr>
          <p:cNvGrpSpPr/>
          <p:nvPr/>
        </p:nvGrpSpPr>
        <p:grpSpPr>
          <a:xfrm>
            <a:off x="3196601" y="3548384"/>
            <a:ext cx="899150" cy="329906"/>
            <a:chOff x="116634" y="4545329"/>
            <a:chExt cx="1075232" cy="27683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15BB35C-44CD-4E05-913C-A9772AC9ED9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8B33A1C5-9DA7-4F27-817F-B6607E55A6F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55B4841-3CD0-46C9-969D-66D35ABC80EF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163F2E-C8F6-464A-913C-497F8C90D34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하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8BA054C-27C9-4D86-9F30-D9EEF9A1AF3C}"/>
              </a:ext>
            </a:extLst>
          </p:cNvPr>
          <p:cNvGrpSpPr/>
          <p:nvPr/>
        </p:nvGrpSpPr>
        <p:grpSpPr>
          <a:xfrm>
            <a:off x="2131964" y="2794721"/>
            <a:ext cx="754515" cy="276837"/>
            <a:chOff x="116634" y="4545329"/>
            <a:chExt cx="1075232" cy="27683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B0CE2E5-5479-4E77-B376-03D79268E1E5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1E163A-4FB3-4D6E-9F5B-0AFE2EE6DC53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69CCEFF-666D-4D0C-A6C0-A4A377EF43AD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B08C5C7-D6F7-4540-A410-610A73BB096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우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B494DFD-68F8-469A-A7C7-26206EB2695D}"/>
              </a:ext>
            </a:extLst>
          </p:cNvPr>
          <p:cNvGrpSpPr/>
          <p:nvPr/>
        </p:nvGrpSpPr>
        <p:grpSpPr>
          <a:xfrm>
            <a:off x="199095" y="1822594"/>
            <a:ext cx="754515" cy="276837"/>
            <a:chOff x="116634" y="4545329"/>
            <a:chExt cx="1075232" cy="276837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E2ADC7D-198F-40AF-9DB1-233F4A423F97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E18AB8C-17D5-45E5-95A0-FA6DF4E0C88E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A95F779-8081-4142-8857-F755C8C8EC4C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B9C85A-5D64-4FB8-994B-DA7AF6F6D649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후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89CE880-5447-4224-89FF-768CBF48BF89}"/>
              </a:ext>
            </a:extLst>
          </p:cNvPr>
          <p:cNvGrpSpPr/>
          <p:nvPr/>
        </p:nvGrpSpPr>
        <p:grpSpPr>
          <a:xfrm>
            <a:off x="5429292" y="2885477"/>
            <a:ext cx="754515" cy="276837"/>
            <a:chOff x="116634" y="4545329"/>
            <a:chExt cx="1075232" cy="276837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C2C711B-1A08-41AB-B9C2-C3585B96F538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0193EEB-3F1C-4F9D-A405-06316B916D36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CFCCFCB-8C59-4D45-8B19-D0CCA84D1A0A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DF43B05-B965-4242-AE06-84E5FCD24453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E0D93E7-3DF2-4E76-83EB-76F3F3517FE0}"/>
              </a:ext>
            </a:extLst>
          </p:cNvPr>
          <p:cNvGrpSpPr/>
          <p:nvPr/>
        </p:nvGrpSpPr>
        <p:grpSpPr>
          <a:xfrm>
            <a:off x="3268919" y="2012049"/>
            <a:ext cx="754515" cy="276837"/>
            <a:chOff x="116634" y="4545329"/>
            <a:chExt cx="1075232" cy="276837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7AA45D10-E20C-4D5C-8CBC-3D8E3509ECBD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B132744-C768-4838-A527-C1014707FFDA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D49AE981-E85C-4F0C-8880-213A4199F5E4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1500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A4A16F8-14AB-4C82-82DE-642B50F126A5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좌</a:t>
              </a: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4F02A6A-3C44-4C9D-8D0A-2F9F46A69DA0}"/>
              </a:ext>
            </a:extLst>
          </p:cNvPr>
          <p:cNvCxnSpPr>
            <a:cxnSpLocks/>
          </p:cNvCxnSpPr>
          <p:nvPr/>
        </p:nvCxnSpPr>
        <p:spPr>
          <a:xfrm>
            <a:off x="2633546" y="1358085"/>
            <a:ext cx="0" cy="917246"/>
          </a:xfrm>
          <a:prstGeom prst="line">
            <a:avLst/>
          </a:prstGeom>
          <a:ln w="31750" cap="rnd">
            <a:solidFill>
              <a:schemeClr val="accent1">
                <a:lumMod val="20000"/>
                <a:lumOff val="80000"/>
              </a:schemeClr>
            </a:solidFill>
            <a:miter lim="800000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E4A82B5-5D8E-4125-8084-3576BE3D2C1A}"/>
              </a:ext>
            </a:extLst>
          </p:cNvPr>
          <p:cNvGrpSpPr/>
          <p:nvPr/>
        </p:nvGrpSpPr>
        <p:grpSpPr>
          <a:xfrm>
            <a:off x="2256288" y="1028179"/>
            <a:ext cx="899150" cy="329906"/>
            <a:chOff x="116634" y="4545329"/>
            <a:chExt cx="1075232" cy="276837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97BCA2C7-FE27-4EC2-99A2-76D8D875CC34}"/>
                </a:ext>
              </a:extLst>
            </p:cNvPr>
            <p:cNvGrpSpPr/>
            <p:nvPr/>
          </p:nvGrpSpPr>
          <p:grpSpPr>
            <a:xfrm>
              <a:off x="116634" y="4545329"/>
              <a:ext cx="1075232" cy="276837"/>
              <a:chOff x="94381" y="4809629"/>
              <a:chExt cx="1433643" cy="369116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C5BDF7F6-9CD4-4904-90A0-67B7E8E5B372}"/>
                  </a:ext>
                </a:extLst>
              </p:cNvPr>
              <p:cNvSpPr/>
              <p:nvPr/>
            </p:nvSpPr>
            <p:spPr>
              <a:xfrm>
                <a:off x="94381" y="4809629"/>
                <a:ext cx="1433643" cy="3691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203AFAA-4BA1-469A-B112-79807B8EB80B}"/>
                  </a:ext>
                </a:extLst>
              </p:cNvPr>
              <p:cNvSpPr/>
              <p:nvPr/>
            </p:nvSpPr>
            <p:spPr>
              <a:xfrm>
                <a:off x="497669" y="4809629"/>
                <a:ext cx="1030355" cy="369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  <a:ea typeface="Noto Sans CJK KR Regular" panose="020B0500000000000000" pitchFamily="34" charset="-127"/>
                  </a:rPr>
                  <a:t>2200</a:t>
                </a:r>
                <a:endPara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  <a:ea typeface="Noto Sans CJK KR Regular" panose="020B0500000000000000" pitchFamily="34" charset="-127"/>
                </a:endParaRP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C069E8D-6319-42C2-8FFD-D4D58CAD9718}"/>
                </a:ext>
              </a:extLst>
            </p:cNvPr>
            <p:cNvSpPr txBox="1"/>
            <p:nvPr/>
          </p:nvSpPr>
          <p:spPr>
            <a:xfrm>
              <a:off x="116634" y="4545329"/>
              <a:ext cx="302466" cy="2632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1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  <a:endParaRPr lang="ko-KR" altLang="en-US" sz="1350">
              <a:solidFill>
                <a:schemeClr val="accent1">
                  <a:lumMod val="20000"/>
                  <a:lumOff val="8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49004" y="5031043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42" cy="240607"/>
              <a:chOff x="6856158" y="2300502"/>
              <a:chExt cx="2215142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2" y="2300502"/>
                <a:ext cx="445518" cy="240603"/>
                <a:chOff x="9494742" y="2371956"/>
                <a:chExt cx="1427795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2" y="2371956"/>
                  <a:ext cx="1427793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sp>
        <p:nvSpPr>
          <p:cNvPr id="134" name="사각형: 둥근 모서리 133">
            <a:hlinkClick r:id="rId3" action="ppaction://hlinksldjump"/>
            <a:extLst>
              <a:ext uri="{FF2B5EF4-FFF2-40B4-BE49-F238E27FC236}">
                <a16:creationId xmlns:a16="http://schemas.microsoft.com/office/drawing/2014/main" id="{F2CC8AD9-A3ED-421C-8C96-216511653227}"/>
              </a:ext>
            </a:extLst>
          </p:cNvPr>
          <p:cNvSpPr/>
          <p:nvPr/>
        </p:nvSpPr>
        <p:spPr>
          <a:xfrm>
            <a:off x="6863712" y="3085752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D593B9-76C6-4B0B-BE87-13DB65F8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4" y="901289"/>
            <a:ext cx="4663993" cy="354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E7225-E5A2-4984-BF97-3F19DC5E0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84F3B748-EC9F-4716-93A6-890C006B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13" name="제목 12" hidden="1">
            <a:extLst>
              <a:ext uri="{FF2B5EF4-FFF2-40B4-BE49-F238E27FC236}">
                <a16:creationId xmlns:a16="http://schemas.microsoft.com/office/drawing/2014/main" id="{14BF0B14-0944-4F6E-B0AA-577495B9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TOG</a:t>
            </a:r>
            <a:r>
              <a:rPr lang="en-US" altLang="ko-KR" baseline="0"/>
              <a:t> II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TOOOOOOOOOG II*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토오오오오오오오그는 귀엽다 </a:t>
            </a:r>
            <a:r>
              <a:rPr lang="en-US" altLang="ko-KR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#Be_the_boat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9999999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" y="1122893"/>
            <a:ext cx="2501646" cy="1899985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졸라 귀여움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100000000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14km/h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99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4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토오오오오오그는 전장의 마스코트역할을 톡톡히 해낸다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귀여운 포탑과 통통한 차체는 그 누구도 따라올수 없다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1996F9A-E177-4182-9F86-349ECF4743B5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3FFC2A7-44B2-4429-A97C-BD673469FA0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FD368C4-BF66-46C7-8004-8672AE3CBE3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76" name="십자형 75">
                <a:extLst>
                  <a:ext uri="{FF2B5EF4-FFF2-40B4-BE49-F238E27FC236}">
                    <a16:creationId xmlns:a16="http://schemas.microsoft.com/office/drawing/2014/main" id="{FF8C4516-7FA7-47EE-892E-0913B9EE3EE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52C108-C1DA-4DD8-8BFE-87E06EED2E09}"/>
                </a:ext>
              </a:extLst>
            </p:cNvPr>
            <p:cNvSpPr txBox="1"/>
            <p:nvPr/>
          </p:nvSpPr>
          <p:spPr>
            <a:xfrm>
              <a:off x="621794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놀라는 토그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9BD5437-C016-49FB-8266-23BF0A951F17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주포를 위로 올리며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놀란다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적 전차장을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심쿵사로 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한방에 보내버린다</a:t>
              </a:r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0A57B1D-DECA-4CD2-AD0F-5117FF384DC7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1CD1FD9-355E-453D-987A-25261E6AD88B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13BD7FD-E687-4239-9E1F-E9549008E4C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89" name="십자형 88">
                <a:extLst>
                  <a:ext uri="{FF2B5EF4-FFF2-40B4-BE49-F238E27FC236}">
                    <a16:creationId xmlns:a16="http://schemas.microsoft.com/office/drawing/2014/main" id="{47AB9E9D-2EE9-44EE-A77B-9A6EA58F247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79944B0-F526-4F96-B27A-3B6BFF3E1895}"/>
                </a:ext>
              </a:extLst>
            </p:cNvPr>
            <p:cNvSpPr txBox="1"/>
            <p:nvPr/>
          </p:nvSpPr>
          <p:spPr>
            <a:xfrm>
              <a:off x="621792" y="5448644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토그의 차체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11B7985-D37D-4C98-8121-6FC16AE43D90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통통한 토그의 차체를 보여준다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별거 없다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1D401AE-4537-4133-A6B6-9B694E08DDEA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3DAA6FD-437A-4FE2-8DBF-B44D8BD50535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14E72D9-B42F-4EE8-A895-1A5EF4FC2BE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5" name="십자형 94">
                <a:extLst>
                  <a:ext uri="{FF2B5EF4-FFF2-40B4-BE49-F238E27FC236}">
                    <a16:creationId xmlns:a16="http://schemas.microsoft.com/office/drawing/2014/main" id="{BB031632-C59C-4F99-BC42-6CED87C8277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139660-B04F-48FC-99A8-A8D68075D8DD}"/>
                </a:ext>
              </a:extLst>
            </p:cNvPr>
            <p:cNvSpPr txBox="1"/>
            <p:nvPr/>
          </p:nvSpPr>
          <p:spPr>
            <a:xfrm>
              <a:off x="504239" y="5448643"/>
              <a:ext cx="14687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명품 토그 주포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D459677-E1B8-4568-972E-C9CD96460108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17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파운드 명품 토그 주포를 쏜다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  <a:p>
              <a:pPr algn="ctr"/>
              <a:endParaRPr lang="en-US" altLang="ko-KR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개쌔다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ACBC20-78D2-475B-819D-AE13A5AAFCBC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8D112BF-DD04-426A-817C-CC13D6BDC42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6BD5CAE-0CE4-43ED-8714-91BC617B3931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1" name="십자형 100">
                <a:extLst>
                  <a:ext uri="{FF2B5EF4-FFF2-40B4-BE49-F238E27FC236}">
                    <a16:creationId xmlns:a16="http://schemas.microsoft.com/office/drawing/2014/main" id="{8AB0B478-97B4-47E6-9FC2-A42EEA6F9D0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AB65838-CCCB-4F12-83A7-59A3ABAD82DB}"/>
                </a:ext>
              </a:extLst>
            </p:cNvPr>
            <p:cNvSpPr txBox="1"/>
            <p:nvPr/>
          </p:nvSpPr>
          <p:spPr>
            <a:xfrm>
              <a:off x="739345" y="5448643"/>
              <a:ext cx="99856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바라보기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F9FA77E-1EA9-4E55-9607-0A93F229D6FF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으아악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이거뭐야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귀여워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35905F-1CF5-4072-8C7E-7546342C45FA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46F86B0-D146-491E-BC66-3DF8725BBD04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C759FE2-4B15-46BF-A49B-D72F7D2E8D3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7" name="십자형 106">
                <a:extLst>
                  <a:ext uri="{FF2B5EF4-FFF2-40B4-BE49-F238E27FC236}">
                    <a16:creationId xmlns:a16="http://schemas.microsoft.com/office/drawing/2014/main" id="{12E42BF8-8858-4A8D-85DA-F2050DA28ACD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531ED5-03DF-479D-A4C7-CA55812F8FC9}"/>
                </a:ext>
              </a:extLst>
            </p:cNvPr>
            <p:cNvSpPr txBox="1"/>
            <p:nvPr/>
          </p:nvSpPr>
          <p:spPr>
            <a:xfrm>
              <a:off x="833387" y="5448643"/>
              <a:ext cx="81048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달리기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8A12875-19B4-4143-B2B2-49D5271F75F5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14km/h &gt;&gt; 16km/h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D964F5E-3DAC-4930-9808-CE0F083B2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8" y="-4067"/>
            <a:ext cx="2293132" cy="1407600"/>
          </a:xfrm>
          <a:prstGeom prst="rect">
            <a:avLst/>
          </a:prstGeom>
        </p:spPr>
      </p:pic>
      <p:pic>
        <p:nvPicPr>
          <p:cNvPr id="111" name="그림 110">
            <a:hlinkClick r:id="rId6" action="ppaction://hlinksldjump"/>
            <a:extLst>
              <a:ext uri="{FF2B5EF4-FFF2-40B4-BE49-F238E27FC236}">
                <a16:creationId xmlns:a16="http://schemas.microsoft.com/office/drawing/2014/main" id="{0DAC48C5-FE89-4190-81F2-3F36447EBB2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" y="81850"/>
            <a:ext cx="424393" cy="581360"/>
          </a:xfrm>
          <a:prstGeom prst="rect">
            <a:avLst/>
          </a:prstGeom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C7AD36EB-4FFB-499E-BBB7-E72C00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1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기가드릴브레이크에 대한 이미지 검색결과">
            <a:extLst>
              <a:ext uri="{FF2B5EF4-FFF2-40B4-BE49-F238E27FC236}">
                <a16:creationId xmlns:a16="http://schemas.microsoft.com/office/drawing/2014/main" id="{A35C6519-C4E4-43E6-BAEB-FE0EB7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72" y="101527"/>
            <a:ext cx="5468748" cy="3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13B4A62-5DF2-4355-94D4-AE37EBFD471A}"/>
              </a:ext>
            </a:extLst>
          </p:cNvPr>
          <p:cNvSpPr txBox="1"/>
          <p:nvPr/>
        </p:nvSpPr>
        <p:spPr>
          <a:xfrm>
            <a:off x="1692773" y="0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기가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A2D7A2-13D4-454B-B7BD-C1DF3D05B881}"/>
              </a:ext>
            </a:extLst>
          </p:cNvPr>
          <p:cNvSpPr txBox="1"/>
          <p:nvPr/>
        </p:nvSpPr>
        <p:spPr>
          <a:xfrm>
            <a:off x="1692773" y="890631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콜로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.......!!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70DF93-4654-4732-B0FC-F4BBA06599E7}"/>
              </a:ext>
            </a:extLst>
          </p:cNvPr>
          <p:cNvSpPr txBox="1"/>
          <p:nvPr/>
        </p:nvSpPr>
        <p:spPr>
          <a:xfrm>
            <a:off x="1692773" y="1781262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브레이크</a:t>
            </a:r>
            <a:r>
              <a:rPr lang="en-US" altLang="ko-KR" sz="3300" spc="600">
                <a:solidFill>
                  <a:srgbClr val="FFFF0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!!!!!!!!!!</a:t>
            </a:r>
          </a:p>
        </p:txBody>
      </p:sp>
      <p:pic>
        <p:nvPicPr>
          <p:cNvPr id="1026" name="Picture 2" descr="https://media.discordapp.net/attachments/489828238978449408/491895936235208714/1508417045473.gif?width=400&amp;height=300">
            <a:extLst>
              <a:ext uri="{FF2B5EF4-FFF2-40B4-BE49-F238E27FC236}">
                <a16:creationId xmlns:a16="http://schemas.microsoft.com/office/drawing/2014/main" id="{06196420-2C6E-4E69-A843-6C2CA572E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6" y="357790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489828238978449408/491892375250141184/1510417431446.gif">
            <a:extLst>
              <a:ext uri="{FF2B5EF4-FFF2-40B4-BE49-F238E27FC236}">
                <a16:creationId xmlns:a16="http://schemas.microsoft.com/office/drawing/2014/main" id="{D8477AA0-E1B7-453D-B144-3E2776B28E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55" y="3701117"/>
            <a:ext cx="4177717" cy="26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그림 113">
            <a:hlinkClick r:id="rId6" action="ppaction://hlinksldjump"/>
            <a:extLst>
              <a:ext uri="{FF2B5EF4-FFF2-40B4-BE49-F238E27FC236}">
                <a16:creationId xmlns:a16="http://schemas.microsoft.com/office/drawing/2014/main" id="{0D0D8350-401C-4C47-8A3D-3D8C4BD9D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841DBB14-964B-44D2-A8EF-1984C8F6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COLOSSUS</a:t>
            </a:r>
            <a:r>
              <a:rPr lang="en-US" altLang="ko-KR" baseline="0"/>
              <a:t> DRILL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9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7B6DD3-158F-486D-AB0A-D23AAC5F6F82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6DAD766-47E1-43DE-8F3D-74056C91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solidFill>
                <a:srgbClr val="181C1D"/>
              </a:solidFill>
            </a:ln>
            <a:effectLst/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E9B7AC67-3D6F-4AFA-AE6D-B692B0DD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C5DF719-21FD-4C72-8289-4D2B30C9B9D5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87CAA7-F4A6-4DEB-81B1-5016EF383499}"/>
              </a:ext>
            </a:extLst>
          </p:cNvPr>
          <p:cNvSpPr/>
          <p:nvPr/>
        </p:nvSpPr>
        <p:spPr>
          <a:xfrm>
            <a:off x="-6418096" y="-562429"/>
            <a:ext cx="6172194" cy="7982857"/>
          </a:xfrm>
          <a:prstGeom prst="rect">
            <a:avLst/>
          </a:prstGeom>
          <a:solidFill>
            <a:srgbClr val="181C1D"/>
          </a:solidFill>
          <a:ln w="571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4F60742A-D61B-40AD-92B7-D73F1DE5D5EE}"/>
              </a:ext>
            </a:extLst>
          </p:cNvPr>
          <p:cNvSpPr txBox="1"/>
          <p:nvPr/>
        </p:nvSpPr>
        <p:spPr>
          <a:xfrm>
            <a:off x="-4427848" y="1757038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함선 정보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F4F47AD3-62E7-457C-9129-2E12EC521694}"/>
              </a:ext>
            </a:extLst>
          </p:cNvPr>
          <p:cNvSpPr txBox="1"/>
          <p:nvPr/>
        </p:nvSpPr>
        <p:spPr>
          <a:xfrm>
            <a:off x="-4427848" y="2904242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도움말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" name="TextBox 9">
            <a:hlinkClick r:id="rId8" action="ppaction://hlinksldjump"/>
            <a:extLst>
              <a:ext uri="{FF2B5EF4-FFF2-40B4-BE49-F238E27FC236}">
                <a16:creationId xmlns:a16="http://schemas.microsoft.com/office/drawing/2014/main" id="{9116C08B-C0DF-44E9-809C-CAC38B6666BE}"/>
              </a:ext>
            </a:extLst>
          </p:cNvPr>
          <p:cNvSpPr txBox="1"/>
          <p:nvPr/>
        </p:nvSpPr>
        <p:spPr>
          <a:xfrm>
            <a:off x="-4427848" y="4051446"/>
            <a:ext cx="37883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종료</a:t>
            </a:r>
            <a:endParaRPr lang="ko-KR" altLang="en-US" sz="32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F333DD-3F11-4241-AB24-00B9D75F6352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86E6C4-97EA-45A0-AA24-EC0DA81C612B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hlinkClick r:id="rId3" action="ppaction://hlinksldjump"/>
              <a:extLst>
                <a:ext uri="{FF2B5EF4-FFF2-40B4-BE49-F238E27FC236}">
                  <a16:creationId xmlns:a16="http://schemas.microsoft.com/office/drawing/2014/main" id="{6D5EBDFE-F59A-4ED6-81AB-5E9ACD0596F6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5" name="TextBox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4C3778AD-3CCC-4D42-A78F-BCD30859A2F8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7" name="TextBox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D7CA83D1-A9BB-49FA-B99F-D2A2F3686F74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8" name="TextBox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BB3CEC9D-B878-47A1-88FC-9B9AEBF8BBAA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진짜 뉴비 맞는디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3111267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22" name="그림 21">
            <a:hlinkClick r:id="rId6" action="ppaction://hlinksldjump"/>
            <a:extLst>
              <a:ext uri="{FF2B5EF4-FFF2-40B4-BE49-F238E27FC236}">
                <a16:creationId xmlns:a16="http://schemas.microsoft.com/office/drawing/2014/main" id="{0F838EC3-70E6-4FE0-B675-022E251E70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4B382CC-0D16-4D5D-8083-984278B475CB}"/>
              </a:ext>
            </a:extLst>
          </p:cNvPr>
          <p:cNvSpPr txBox="1"/>
          <p:nvPr/>
        </p:nvSpPr>
        <p:spPr>
          <a:xfrm>
            <a:off x="3499" y="169920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-10503" y="4384657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896736" y="1699199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886232" y="4389361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사각형: 둥근 모서리 1">
            <a:hlinkClick r:id="rId8" action="ppaction://hlinksldjump"/>
            <a:extLst>
              <a:ext uri="{FF2B5EF4-FFF2-40B4-BE49-F238E27FC236}">
                <a16:creationId xmlns:a16="http://schemas.microsoft.com/office/drawing/2014/main" id="{3063DE41-E862-4FC5-8320-64D5AD668FF2}"/>
              </a:ext>
            </a:extLst>
          </p:cNvPr>
          <p:cNvSpPr/>
          <p:nvPr/>
        </p:nvSpPr>
        <p:spPr>
          <a:xfrm>
            <a:off x="4407883" y="0"/>
            <a:ext cx="321233" cy="1495013"/>
          </a:xfrm>
          <a:prstGeom prst="roundRect">
            <a:avLst>
              <a:gd name="adj" fmla="val 50000"/>
            </a:avLst>
          </a:prstGeom>
          <a:solidFill>
            <a:srgbClr val="18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hlinkClick r:id="rId9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pic>
        <p:nvPicPr>
          <p:cNvPr id="18" name="그림 17">
            <a:hlinkClick r:id="rId11" action="ppaction://hlinksldjump"/>
            <a:extLst>
              <a:ext uri="{FF2B5EF4-FFF2-40B4-BE49-F238E27FC236}">
                <a16:creationId xmlns:a16="http://schemas.microsoft.com/office/drawing/2014/main" id="{8FADD92E-3899-491A-ACBA-D8C569869F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5154098"/>
            <a:ext cx="4250764" cy="1699199"/>
          </a:xfrm>
          <a:prstGeom prst="rect">
            <a:avLst/>
          </a:prstGeom>
        </p:spPr>
      </p:pic>
      <p:pic>
        <p:nvPicPr>
          <p:cNvPr id="21" name="그림 20">
            <a:hlinkClick r:id="rId13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함종선택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77E658-7542-40E9-AEB5-F6A5F33B156B}"/>
              </a:ext>
            </a:extLst>
          </p:cNvPr>
          <p:cNvGrpSpPr/>
          <p:nvPr/>
        </p:nvGrpSpPr>
        <p:grpSpPr>
          <a:xfrm>
            <a:off x="-6350317" y="-562429"/>
            <a:ext cx="6172194" cy="7982857"/>
            <a:chOff x="-1598446" y="-562429"/>
            <a:chExt cx="6172194" cy="798285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4B3B33-6D22-4DDC-A58E-A21F192DB289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hlinkClick r:id="rId15" action="ppaction://hlinksldjump"/>
              <a:extLst>
                <a:ext uri="{FF2B5EF4-FFF2-40B4-BE49-F238E27FC236}">
                  <a16:creationId xmlns:a16="http://schemas.microsoft.com/office/drawing/2014/main" id="{147965DD-6883-441A-9DE1-1A06F55280F6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9" name="TextBox 18">
              <a:hlinkClick r:id="rId16" action="ppaction://hlinksldjump"/>
              <a:extLst>
                <a:ext uri="{FF2B5EF4-FFF2-40B4-BE49-F238E27FC236}">
                  <a16:creationId xmlns:a16="http://schemas.microsoft.com/office/drawing/2014/main" id="{746BF594-86D2-42A3-9777-AC8423859D4C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3" name="TextBox 22">
              <a:hlinkClick r:id="rId17" action="ppaction://hlinksldjump"/>
              <a:extLst>
                <a:ext uri="{FF2B5EF4-FFF2-40B4-BE49-F238E27FC236}">
                  <a16:creationId xmlns:a16="http://schemas.microsoft.com/office/drawing/2014/main" id="{777F0693-FF7A-4C00-8CDC-DC5303868BD0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5" name="TextBox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1ACE35BA-043C-433A-9FA1-D99C8BA23337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6339C0-D269-4EC1-BFFE-824E770B776B}"/>
              </a:ext>
            </a:extLst>
          </p:cNvPr>
          <p:cNvGrpSpPr/>
          <p:nvPr/>
        </p:nvGrpSpPr>
        <p:grpSpPr>
          <a:xfrm>
            <a:off x="9503270" y="2573610"/>
            <a:ext cx="4136486" cy="1598533"/>
            <a:chOff x="1703109" y="1871026"/>
            <a:chExt cx="5737782" cy="221734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CD02422-5E4D-4F7F-A7BE-18FE646A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918D4-DAC3-4815-AB76-B2646E3D2CB0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함선가이드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hlinkClick r:id="rId3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44" y="26634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E19FCB-07EB-47BB-B910-A0BB770B5986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hlinkClick r:id="rId6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8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8" y="18263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08" y="25166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3719832" y="46348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7176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F64C91-D84F-486E-9E1C-1065A06DF09D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hlinkClick r:id="rId6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8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12" y="1830436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92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10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12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1332504" y="464878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885</TotalTime>
  <Words>6841</Words>
  <Application>Microsoft Office PowerPoint</Application>
  <PresentationFormat>화면 슬라이드 쇼(4:3)</PresentationFormat>
  <Paragraphs>1723</Paragraphs>
  <Slides>55</Slides>
  <Notes>55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팔레트</vt:lpstr>
      <vt:lpstr>시작화면</vt:lpstr>
      <vt:lpstr>메뉴화면</vt:lpstr>
      <vt:lpstr>도움말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AEGIS</vt:lpstr>
      <vt:lpstr>---</vt:lpstr>
      <vt:lpstr>----</vt:lpstr>
      <vt:lpstr>-----</vt:lpstr>
      <vt:lpstr>BASILISK</vt:lpstr>
      <vt:lpstr>---</vt:lpstr>
      <vt:lpstr>----</vt:lpstr>
      <vt:lpstr>-----</vt:lpstr>
      <vt:lpstr>BLACK WIDOW</vt:lpstr>
      <vt:lpstr>---</vt:lpstr>
      <vt:lpstr>----</vt:lpstr>
      <vt:lpstr>-----</vt:lpstr>
      <vt:lpstr>BROWLER</vt:lpstr>
      <vt:lpstr>---</vt:lpstr>
      <vt:lpstr>----</vt:lpstr>
      <vt:lpstr>-----</vt:lpstr>
      <vt:lpstr>CENTURION</vt:lpstr>
      <vt:lpstr>---</vt:lpstr>
      <vt:lpstr>---</vt:lpstr>
      <vt:lpstr>CENTURION</vt:lpstr>
      <vt:lpstr>COLOSSUS</vt:lpstr>
      <vt:lpstr>---</vt:lpstr>
      <vt:lpstr>DESTROYER</vt:lpstr>
      <vt:lpstr>---</vt:lpstr>
      <vt:lpstr>DISPLACER</vt:lpstr>
      <vt:lpstr>---</vt:lpstr>
      <vt:lpstr>DISRUPTOR</vt:lpstr>
      <vt:lpstr>---</vt:lpstr>
      <vt:lpstr>ENDEAVOR</vt:lpstr>
      <vt:lpstr>---</vt:lpstr>
      <vt:lpstr>ENFORCER</vt:lpstr>
      <vt:lpstr>---</vt:lpstr>
      <vt:lpstr>FURION</vt:lpstr>
      <vt:lpstr>---</vt:lpstr>
      <vt:lpstr>GHOST</vt:lpstr>
      <vt:lpstr>---</vt:lpstr>
      <vt:lpstr>GLADIATOR</vt:lpstr>
      <vt:lpstr>---</vt:lpstr>
      <vt:lpstr>----</vt:lpstr>
      <vt:lpstr>-----</vt:lpstr>
      <vt:lpstr>TOG II</vt:lpstr>
      <vt:lpstr>---</vt:lpstr>
      <vt:lpstr>COLOSSUS DRILL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306</cp:revision>
  <dcterms:created xsi:type="dcterms:W3CDTF">2018-09-20T06:45:20Z</dcterms:created>
  <dcterms:modified xsi:type="dcterms:W3CDTF">2018-09-27T05:49:13Z</dcterms:modified>
</cp:coreProperties>
</file>